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TyPES</a:t>
            </a:r>
            <a:r>
              <a:rPr lang="en-US" dirty="0" smtClean="0"/>
              <a:t> of UNSAVED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Interested </a:t>
            </a:r>
            <a:r>
              <a:rPr lang="en-US" sz="1800" dirty="0" smtClean="0"/>
              <a:t>but</a:t>
            </a:r>
            <a:r>
              <a:rPr lang="en-US" dirty="0" smtClean="0"/>
              <a:t> Ignorant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Honestly seeks answers to life’s questions; searches for God.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the Ethiopian, Acts 8:28-31.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Often the most promising people to  speak with. We must pray for opportunities, and act when they come!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RELIGIOUS  </a:t>
            </a:r>
            <a:r>
              <a:rPr lang="en-US" sz="1800" dirty="0" smtClean="0"/>
              <a:t>but</a:t>
            </a:r>
            <a:r>
              <a:rPr lang="en-US" dirty="0" smtClean="0"/>
              <a:t>  CONFUSED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Feels saved already, but bases this on the wrong standard.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the Jews, Acts 17:1-5, 19:8.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Error imprisons, but truth sets free. We must feel the responsibility to persuade and reason with them.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75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Good  </a:t>
            </a:r>
            <a:r>
              <a:rPr lang="en-US" sz="1600" dirty="0" smtClean="0"/>
              <a:t>but</a:t>
            </a:r>
            <a:r>
              <a:rPr lang="en-US" sz="3200" dirty="0" smtClean="0"/>
              <a:t>  LOST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Relies on moral goodness to save; often better than some Christians!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Cornelius, Acts 10:1-6, 22.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We must point out that all have fallen short of God’s glory, and need the blood of Jesus to go to heaven.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Nice  </a:t>
            </a:r>
            <a:r>
              <a:rPr lang="en-US" sz="1600" dirty="0" smtClean="0"/>
              <a:t>but </a:t>
            </a:r>
            <a:r>
              <a:rPr lang="en-US" sz="3200" dirty="0" smtClean="0"/>
              <a:t> NOT INTERESTED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Feels little concern about spiritual things; maybe too busy.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the Roman authorities in Acts 18:12-17, etc.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We will have to appeal to fear. We may have to wait for God to act.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WORLDLY  </a:t>
            </a:r>
            <a:r>
              <a:rPr lang="en-US" sz="1600" dirty="0" smtClean="0"/>
              <a:t>and </a:t>
            </a:r>
            <a:r>
              <a:rPr lang="en-US" sz="3200" dirty="0" smtClean="0"/>
              <a:t>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Is enjoying the passing pleasures of sin, and doesn’t see the point of change while life is so fun.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Felix perhaps, in Acts 24:24-27.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Our appeals may fall on deaf ears, but we must urge repentance.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74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INTELLIGENT </a:t>
            </a:r>
            <a:r>
              <a:rPr lang="en-US" sz="1600" dirty="0" smtClean="0"/>
              <a:t>and</a:t>
            </a:r>
            <a:r>
              <a:rPr lang="en-US" sz="2700" dirty="0" smtClean="0"/>
              <a:t> </a:t>
            </a:r>
            <a:r>
              <a:rPr lang="en-US" sz="3200" dirty="0" smtClean="0"/>
              <a:t>BELLIGERENT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 Has bought the lie of evolution. Believers are pitiable and stupid.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Like the Athenians, Acts 17:18, 32.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Very difficult, but many have only heard </a:t>
            </a:r>
            <a:r>
              <a:rPr lang="en-US" sz="3200" smtClean="0"/>
              <a:t>one side! </a:t>
            </a:r>
            <a:r>
              <a:rPr lang="en-US" sz="3200" dirty="0" smtClean="0"/>
              <a:t>We must study evidences, and skillfully present them.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75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291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TyPES of UNSAVED PEOPLE</vt:lpstr>
      <vt:lpstr>Interested but Ignorant</vt:lpstr>
      <vt:lpstr>RELIGIOUS  but  CONFUSED</vt:lpstr>
      <vt:lpstr>Good  but  LOST</vt:lpstr>
      <vt:lpstr>Nice  but  NOT INTERESTED</vt:lpstr>
      <vt:lpstr>WORLDLY  and  CONTENT</vt:lpstr>
      <vt:lpstr>INTELLIGENT and BELLIGERENT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UNSAVED PEOPLE</dc:title>
  <dc:creator>Owner</dc:creator>
  <cp:lastModifiedBy>Owner</cp:lastModifiedBy>
  <cp:revision>3</cp:revision>
  <dcterms:created xsi:type="dcterms:W3CDTF">2015-04-24T13:36:59Z</dcterms:created>
  <dcterms:modified xsi:type="dcterms:W3CDTF">2015-04-24T14:07:49Z</dcterms:modified>
</cp:coreProperties>
</file>