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7"/>
  </p:handoutMasterIdLst>
  <p:sldIdLst>
    <p:sldId id="266" r:id="rId2"/>
    <p:sldId id="281" r:id="rId3"/>
    <p:sldId id="267" r:id="rId4"/>
    <p:sldId id="274" r:id="rId5"/>
    <p:sldId id="282" r:id="rId6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F316-678C-4FD2-9A41-8F63AA212584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0F031-0A7A-4C41-AA55-CFFF05CF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February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February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181600"/>
            <a:ext cx="4572000" cy="914400"/>
          </a:xfrm>
        </p:spPr>
        <p:txBody>
          <a:bodyPr/>
          <a:lstStyle/>
          <a:p>
            <a:r>
              <a:rPr lang="en-US" dirty="0" smtClean="0"/>
              <a:t>Hebrews 2:10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was fitting for Him, for whom are all things, and through whom are all things, in bringing many sons to glory, to perfect the </a:t>
            </a:r>
            <a:r>
              <a:rPr lang="en-US" sz="3200" u="sng" dirty="0" smtClean="0"/>
              <a:t>author of their salvation</a:t>
            </a:r>
            <a:r>
              <a:rPr lang="en-US" sz="3200" dirty="0" smtClean="0"/>
              <a:t> through sufferings.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60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181600"/>
            <a:ext cx="4572000" cy="914400"/>
          </a:xfrm>
        </p:spPr>
        <p:txBody>
          <a:bodyPr/>
          <a:lstStyle/>
          <a:p>
            <a:r>
              <a:rPr lang="en-US" dirty="0" smtClean="0"/>
              <a:t>Hebrews 12:1-2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…let </a:t>
            </a:r>
            <a:r>
              <a:rPr lang="en-US" sz="3200" dirty="0"/>
              <a:t>us run with endurance the race that is set before us, fixing our eyes on Jesus, </a:t>
            </a:r>
            <a:r>
              <a:rPr lang="en-US" sz="3200" u="sng" dirty="0"/>
              <a:t>the author and </a:t>
            </a:r>
            <a:r>
              <a:rPr lang="en-US" sz="3200" u="sng" dirty="0" err="1"/>
              <a:t>perfecter</a:t>
            </a:r>
            <a:r>
              <a:rPr lang="en-US" sz="3200" u="sng" dirty="0"/>
              <a:t> of faith</a:t>
            </a:r>
            <a:r>
              <a:rPr lang="en-US" sz="3200" dirty="0"/>
              <a:t>, who for the joy set before Him endured the cross, despising the shame, and has sat down at the right hand of the throne of God.</a:t>
            </a:r>
          </a:p>
        </p:txBody>
      </p:sp>
    </p:spTree>
    <p:extLst>
      <p:ext uri="{BB962C8B-B14F-4D97-AF65-F5344CB8AC3E}">
        <p14:creationId xmlns:p14="http://schemas.microsoft.com/office/powerpoint/2010/main" val="2507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57200"/>
            <a:ext cx="8077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b="1" dirty="0" smtClean="0"/>
              <a:t>Author</a:t>
            </a:r>
            <a:r>
              <a:rPr lang="en-US" sz="3200" dirty="0" smtClean="0"/>
              <a:t>,” </a:t>
            </a:r>
          </a:p>
          <a:p>
            <a:endParaRPr lang="en-US" sz="1100" dirty="0" smtClean="0"/>
          </a:p>
          <a:p>
            <a:r>
              <a:rPr lang="en-US" sz="3200" dirty="0" smtClean="0"/>
              <a:t>Greek: </a:t>
            </a:r>
            <a:r>
              <a:rPr lang="en-US" sz="3200" i="1" dirty="0" err="1" smtClean="0"/>
              <a:t>archegos</a:t>
            </a:r>
            <a:r>
              <a:rPr lang="en-US" sz="3200" i="1" dirty="0" smtClean="0"/>
              <a:t>. </a:t>
            </a:r>
            <a:r>
              <a:rPr lang="en-US" sz="3200" dirty="0" smtClean="0"/>
              <a:t>Leader or Captain. </a:t>
            </a:r>
          </a:p>
          <a:p>
            <a:endParaRPr lang="en-US" sz="1100" dirty="0" smtClean="0"/>
          </a:p>
          <a:p>
            <a:r>
              <a:rPr lang="en-US" sz="3200" dirty="0" smtClean="0"/>
              <a:t>“One who takes the lead in, or provides the first occasion in anything…”</a:t>
            </a:r>
          </a:p>
          <a:p>
            <a:endParaRPr lang="en-US" sz="11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Christ in the days of His flesh trod undeviatingly the path of faith, and as the </a:t>
            </a:r>
            <a:r>
              <a:rPr lang="en-US" sz="3200" dirty="0" err="1"/>
              <a:t>Perfecter</a:t>
            </a:r>
            <a:r>
              <a:rPr lang="en-US" sz="3200" dirty="0"/>
              <a:t> has brought it to a perfect end in His own person. Thus He is the leader of all others who tread that </a:t>
            </a:r>
            <a:r>
              <a:rPr lang="en-US" sz="3200" dirty="0" smtClean="0"/>
              <a:t>path…”</a:t>
            </a:r>
          </a:p>
          <a:p>
            <a:endParaRPr lang="en-US" sz="11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    --Vines Dictionary of NT Words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10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Resist temptation (Heb. 4:15, 1 Pet. 1:14-16)</a:t>
            </a:r>
          </a:p>
          <a:p>
            <a:r>
              <a:rPr lang="en-US" sz="3600" dirty="0" smtClean="0"/>
              <a:t> Suffer persecution (John 15:15)</a:t>
            </a:r>
          </a:p>
          <a:p>
            <a:r>
              <a:rPr lang="en-US" sz="3600" dirty="0" smtClean="0"/>
              <a:t> Obey Him (Matt. 26:39).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757160" cy="914400"/>
          </a:xfrm>
        </p:spPr>
        <p:txBody>
          <a:bodyPr/>
          <a:lstStyle/>
          <a:p>
            <a:r>
              <a:rPr lang="en-US" dirty="0" smtClean="0"/>
              <a:t>The Author of Our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I have never, ever gone hungry.</a:t>
            </a:r>
            <a:endParaRPr lang="en-US" sz="3600" dirty="0" smtClean="0"/>
          </a:p>
          <a:p>
            <a:r>
              <a:rPr lang="en-US" sz="3600" dirty="0" smtClean="0"/>
              <a:t> God always has my best interests in mind.</a:t>
            </a:r>
            <a:endParaRPr lang="en-US" sz="3600" dirty="0" smtClean="0"/>
          </a:p>
          <a:p>
            <a:r>
              <a:rPr lang="en-US" sz="3600" dirty="0" smtClean="0"/>
              <a:t> The word of God has never failed.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When I plant the seed, God gives the increase.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God has always provided a way to escape Satan.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When I repent, God has always granted mercy and forgiveness.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Prayer has always proven powerful.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57160" cy="914400"/>
          </a:xfrm>
        </p:spPr>
        <p:txBody>
          <a:bodyPr/>
          <a:lstStyle/>
          <a:p>
            <a:r>
              <a:rPr lang="en-US" dirty="0" smtClean="0"/>
              <a:t>Here I Raise </a:t>
            </a:r>
            <a:r>
              <a:rPr lang="en-US" i="1" dirty="0" smtClean="0"/>
              <a:t>My </a:t>
            </a:r>
            <a:r>
              <a:rPr lang="en-US" dirty="0" smtClean="0"/>
              <a:t>Ebenezer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8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5390</TotalTime>
  <Words>283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Hebrews 2:10</vt:lpstr>
      <vt:lpstr>Hebrews 12:1-2</vt:lpstr>
      <vt:lpstr>PowerPoint Presentation</vt:lpstr>
      <vt:lpstr>The Author of Our Faith</vt:lpstr>
      <vt:lpstr>Here I Raise My Ebenezer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28</cp:revision>
  <cp:lastPrinted>2016-02-19T23:00:28Z</cp:lastPrinted>
  <dcterms:created xsi:type="dcterms:W3CDTF">2016-01-27T18:59:21Z</dcterms:created>
  <dcterms:modified xsi:type="dcterms:W3CDTF">2016-02-21T21:18:00Z</dcterms:modified>
</cp:coreProperties>
</file>