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374" r:id="rId3"/>
    <p:sldId id="369" r:id="rId4"/>
    <p:sldId id="375" r:id="rId5"/>
    <p:sldId id="373" r:id="rId6"/>
    <p:sldId id="372" r:id="rId7"/>
    <p:sldId id="376" r:id="rId8"/>
    <p:sldId id="377" r:id="rId9"/>
    <p:sldId id="378" r:id="rId10"/>
    <p:sldId id="379" r:id="rId11"/>
    <p:sldId id="380" r:id="rId12"/>
    <p:sldId id="381"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1178"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3833" y="1"/>
            <a:ext cx="3071178" cy="451247"/>
          </a:xfrm>
          <a:prstGeom prst="rect">
            <a:avLst/>
          </a:prstGeom>
        </p:spPr>
        <p:txBody>
          <a:bodyPr vert="horz" lIns="91440" tIns="45720" rIns="91440" bIns="45720" rtlCol="0"/>
          <a:lstStyle>
            <a:lvl1pPr algn="r">
              <a:defRPr sz="1200"/>
            </a:lvl1pPr>
          </a:lstStyle>
          <a:p>
            <a:fld id="{9611FC84-C884-4889-AEA5-99F54CDF9797}" type="datetimeFigureOut">
              <a:rPr lang="en-US" smtClean="0"/>
              <a:t>5/18/2016</a:t>
            </a:fld>
            <a:endParaRPr lang="en-US"/>
          </a:p>
        </p:txBody>
      </p:sp>
      <p:sp>
        <p:nvSpPr>
          <p:cNvPr id="4" name="Footer Placeholder 3"/>
          <p:cNvSpPr>
            <a:spLocks noGrp="1"/>
          </p:cNvSpPr>
          <p:nvPr>
            <p:ph type="ftr" sz="quarter" idx="2"/>
          </p:nvPr>
        </p:nvSpPr>
        <p:spPr>
          <a:xfrm>
            <a:off x="0" y="8572115"/>
            <a:ext cx="3071178" cy="45124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3833" y="8572115"/>
            <a:ext cx="3071178" cy="451247"/>
          </a:xfrm>
          <a:prstGeom prst="rect">
            <a:avLst/>
          </a:prstGeom>
        </p:spPr>
        <p:txBody>
          <a:bodyPr vert="horz" lIns="91440" tIns="45720" rIns="91440" bIns="45720" rtlCol="0" anchor="b"/>
          <a:lstStyle>
            <a:lvl1pPr algn="r">
              <a:defRPr sz="1200"/>
            </a:lvl1pPr>
          </a:lstStyle>
          <a:p>
            <a:fld id="{4DDF0B68-F217-4FB5-95F8-43B1A06C8D03}" type="slidenum">
              <a:rPr lang="en-US" smtClean="0"/>
              <a:t>‹#›</a:t>
            </a:fld>
            <a:endParaRPr lang="en-US"/>
          </a:p>
        </p:txBody>
      </p:sp>
    </p:spTree>
    <p:extLst>
      <p:ext uri="{BB962C8B-B14F-4D97-AF65-F5344CB8AC3E}">
        <p14:creationId xmlns:p14="http://schemas.microsoft.com/office/powerpoint/2010/main" val="6264087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640C814C-D9F2-430F-8E62-12428B05C6AC}"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9571E45-955B-4D7C-A4AE-C99A6A6AB3F7}"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C814C-D9F2-430F-8E62-12428B05C6AC}"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571E45-955B-4D7C-A4AE-C99A6A6AB3F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0C814C-D9F2-430F-8E62-12428B05C6AC}"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571E45-955B-4D7C-A4AE-C99A6A6AB3F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0C814C-D9F2-430F-8E62-12428B05C6AC}" type="datetimeFigureOut">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571E45-955B-4D7C-A4AE-C99A6A6AB3F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640C814C-D9F2-430F-8E62-12428B05C6AC}" type="datetimeFigureOut">
              <a:rPr lang="en-US" smtClean="0"/>
              <a:t>5/18/2016</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9571E45-955B-4D7C-A4AE-C99A6A6AB3F7}"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0C814C-D9F2-430F-8E62-12428B05C6AC}" type="datetimeFigureOut">
              <a:rPr lang="en-US" smtClean="0"/>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571E45-955B-4D7C-A4AE-C99A6A6AB3F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0C814C-D9F2-430F-8E62-12428B05C6AC}" type="datetimeFigureOut">
              <a:rPr lang="en-US" smtClean="0"/>
              <a:t>5/18/2016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9571E45-955B-4D7C-A4AE-C99A6A6AB3F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0C814C-D9F2-430F-8E62-12428B05C6AC}" type="datetimeFigureOut">
              <a:rPr lang="en-US" smtClean="0"/>
              <a:t>5/18/2016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9571E45-955B-4D7C-A4AE-C99A6A6AB3F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640C814C-D9F2-430F-8E62-12428B05C6AC}" type="datetimeFigureOut">
              <a:rPr lang="en-US" smtClean="0"/>
              <a:t>5/18/2016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9571E45-955B-4D7C-A4AE-C99A6A6AB3F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0C814C-D9F2-430F-8E62-12428B05C6AC}" type="datetimeFigureOut">
              <a:rPr lang="en-US" smtClean="0"/>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9571E45-955B-4D7C-A4AE-C99A6A6AB3F7}"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640C814C-D9F2-430F-8E62-12428B05C6AC}" type="datetimeFigureOut">
              <a:rPr lang="en-US" smtClean="0"/>
              <a:t>5/18/2016</a:t>
            </a:fld>
            <a:endParaRPr lang="en-US" dirty="0"/>
          </a:p>
        </p:txBody>
      </p:sp>
      <p:sp>
        <p:nvSpPr>
          <p:cNvPr id="7" name="Slide Number Placeholder 6"/>
          <p:cNvSpPr>
            <a:spLocks noGrp="1"/>
          </p:cNvSpPr>
          <p:nvPr>
            <p:ph type="sldNum" sz="quarter" idx="12"/>
          </p:nvPr>
        </p:nvSpPr>
        <p:spPr/>
        <p:txBody>
          <a:bodyPr/>
          <a:lstStyle/>
          <a:p>
            <a:fld id="{99571E45-955B-4D7C-A4AE-C99A6A6AB3F7}"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40C814C-D9F2-430F-8E62-12428B05C6AC}" type="datetimeFigureOut">
              <a:rPr lang="en-US" smtClean="0"/>
              <a:t>5/18/2016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9571E45-955B-4D7C-A4AE-C99A6A6AB3F7}"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endParaRPr lang="en-US" dirty="0"/>
          </a:p>
        </p:txBody>
      </p:sp>
    </p:spTree>
    <p:extLst>
      <p:ext uri="{BB962C8B-B14F-4D97-AF65-F5344CB8AC3E}">
        <p14:creationId xmlns:p14="http://schemas.microsoft.com/office/powerpoint/2010/main" val="1826763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1:18-19</a:t>
            </a:r>
            <a:endParaRPr lang="en-US" dirty="0"/>
          </a:p>
        </p:txBody>
      </p:sp>
      <p:sp>
        <p:nvSpPr>
          <p:cNvPr id="4" name="TextBox 3"/>
          <p:cNvSpPr txBox="1"/>
          <p:nvPr/>
        </p:nvSpPr>
        <p:spPr>
          <a:xfrm>
            <a:off x="381000" y="2057400"/>
            <a:ext cx="8382000" cy="2246769"/>
          </a:xfrm>
          <a:prstGeom prst="rect">
            <a:avLst/>
          </a:prstGeom>
          <a:noFill/>
        </p:spPr>
        <p:txBody>
          <a:bodyPr wrap="square" rtlCol="0">
            <a:spAutoFit/>
          </a:bodyPr>
          <a:lstStyle/>
          <a:p>
            <a:r>
              <a:rPr lang="en-US" sz="2800" dirty="0" smtClean="0"/>
              <a:t>You were not redeemed with perishable things like silver or gold from your futile way of life inherited from your forefathers, </a:t>
            </a:r>
            <a:r>
              <a:rPr lang="en-US" sz="2800" u="sng" dirty="0" smtClean="0"/>
              <a:t>but with precious blood</a:t>
            </a:r>
            <a:r>
              <a:rPr lang="en-US" sz="2800" dirty="0" smtClean="0"/>
              <a:t>, as of a lamb unblemished and spotless, the blood of Christ.</a:t>
            </a:r>
            <a:endParaRPr lang="en-US" sz="2800" dirty="0"/>
          </a:p>
        </p:txBody>
      </p:sp>
    </p:spTree>
    <p:extLst>
      <p:ext uri="{BB962C8B-B14F-4D97-AF65-F5344CB8AC3E}">
        <p14:creationId xmlns:p14="http://schemas.microsoft.com/office/powerpoint/2010/main" val="2542919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5:8</a:t>
            </a:r>
            <a:endParaRPr lang="en-US" dirty="0"/>
          </a:p>
        </p:txBody>
      </p:sp>
      <p:sp>
        <p:nvSpPr>
          <p:cNvPr id="4" name="TextBox 3"/>
          <p:cNvSpPr txBox="1"/>
          <p:nvPr/>
        </p:nvSpPr>
        <p:spPr>
          <a:xfrm>
            <a:off x="381000" y="2057400"/>
            <a:ext cx="8382000" cy="2246769"/>
          </a:xfrm>
          <a:prstGeom prst="rect">
            <a:avLst/>
          </a:prstGeom>
          <a:noFill/>
        </p:spPr>
        <p:txBody>
          <a:bodyPr wrap="square" rtlCol="0">
            <a:spAutoFit/>
          </a:bodyPr>
          <a:lstStyle/>
          <a:p>
            <a:r>
              <a:rPr lang="en-US" sz="2800" dirty="0"/>
              <a:t>And they sang a new song, saying, “Worthy are You to take the book and to break its seals; for You were slain, and </a:t>
            </a:r>
            <a:r>
              <a:rPr lang="en-US" sz="2800" u="sng" dirty="0"/>
              <a:t>purchased for God with Your blood</a:t>
            </a:r>
            <a:r>
              <a:rPr lang="en-US" sz="2800" dirty="0"/>
              <a:t> men from every tribe and tongue and people and nation”</a:t>
            </a:r>
          </a:p>
        </p:txBody>
      </p:sp>
    </p:spTree>
    <p:extLst>
      <p:ext uri="{BB962C8B-B14F-4D97-AF65-F5344CB8AC3E}">
        <p14:creationId xmlns:p14="http://schemas.microsoft.com/office/powerpoint/2010/main" val="1989122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6:19-20</a:t>
            </a:r>
            <a:endParaRPr lang="en-US" dirty="0"/>
          </a:p>
        </p:txBody>
      </p:sp>
      <p:sp>
        <p:nvSpPr>
          <p:cNvPr id="4" name="TextBox 3"/>
          <p:cNvSpPr txBox="1"/>
          <p:nvPr/>
        </p:nvSpPr>
        <p:spPr>
          <a:xfrm>
            <a:off x="381000" y="2057400"/>
            <a:ext cx="8382000" cy="1384995"/>
          </a:xfrm>
          <a:prstGeom prst="rect">
            <a:avLst/>
          </a:prstGeom>
          <a:noFill/>
        </p:spPr>
        <p:txBody>
          <a:bodyPr wrap="square" rtlCol="0">
            <a:spAutoFit/>
          </a:bodyPr>
          <a:lstStyle/>
          <a:p>
            <a:r>
              <a:rPr lang="en-US" sz="2800" dirty="0" smtClean="0"/>
              <a:t>…you are not your own. For you have been bought with a price; therefore, glorify God in your body.</a:t>
            </a:r>
            <a:endParaRPr lang="en-US" sz="2800" dirty="0"/>
          </a:p>
        </p:txBody>
      </p:sp>
    </p:spTree>
    <p:extLst>
      <p:ext uri="{BB962C8B-B14F-4D97-AF65-F5344CB8AC3E}">
        <p14:creationId xmlns:p14="http://schemas.microsoft.com/office/powerpoint/2010/main" val="2281400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2:8</a:t>
            </a:r>
            <a:endParaRPr lang="en-US" dirty="0"/>
          </a:p>
        </p:txBody>
      </p:sp>
      <p:sp>
        <p:nvSpPr>
          <p:cNvPr id="4" name="TextBox 3"/>
          <p:cNvSpPr txBox="1"/>
          <p:nvPr/>
        </p:nvSpPr>
        <p:spPr>
          <a:xfrm>
            <a:off x="381000" y="2057400"/>
            <a:ext cx="8382000" cy="1384995"/>
          </a:xfrm>
          <a:prstGeom prst="rect">
            <a:avLst/>
          </a:prstGeom>
          <a:noFill/>
        </p:spPr>
        <p:txBody>
          <a:bodyPr wrap="square" rtlCol="0">
            <a:spAutoFit/>
          </a:bodyPr>
          <a:lstStyle/>
          <a:p>
            <a:r>
              <a:rPr lang="en-US" sz="2800" dirty="0" smtClean="0"/>
              <a:t>For by grace you have been saved through faith; and that not of yourselves, it is the gift of God.</a:t>
            </a:r>
            <a:endParaRPr lang="en-US" sz="2800" dirty="0"/>
          </a:p>
        </p:txBody>
      </p:sp>
    </p:spTree>
    <p:extLst>
      <p:ext uri="{BB962C8B-B14F-4D97-AF65-F5344CB8AC3E}">
        <p14:creationId xmlns:p14="http://schemas.microsoft.com/office/powerpoint/2010/main" val="4223649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Different words for Salvation</a:t>
            </a:r>
            <a:endParaRPr lang="en-US" dirty="0"/>
          </a:p>
        </p:txBody>
      </p:sp>
      <p:sp>
        <p:nvSpPr>
          <p:cNvPr id="3" name="Content Placeholder 2"/>
          <p:cNvSpPr>
            <a:spLocks noGrp="1"/>
          </p:cNvSpPr>
          <p:nvPr>
            <p:ph idx="1"/>
          </p:nvPr>
        </p:nvSpPr>
        <p:spPr/>
        <p:txBody>
          <a:bodyPr>
            <a:normAutofit/>
          </a:bodyPr>
          <a:lstStyle/>
          <a:p>
            <a:r>
              <a:rPr lang="en-US" sz="2800" i="1" dirty="0" smtClean="0"/>
              <a:t>Redemption</a:t>
            </a:r>
            <a:endParaRPr lang="en-US" sz="2800" dirty="0" smtClean="0"/>
          </a:p>
          <a:p>
            <a:r>
              <a:rPr lang="en-US" sz="2800" i="1" dirty="0" smtClean="0"/>
              <a:t>Justification</a:t>
            </a:r>
          </a:p>
          <a:p>
            <a:r>
              <a:rPr lang="en-US" sz="2800" i="1" dirty="0" smtClean="0"/>
              <a:t>Sanctification</a:t>
            </a:r>
          </a:p>
          <a:p>
            <a:r>
              <a:rPr lang="en-US" sz="2800" i="1" dirty="0" smtClean="0"/>
              <a:t>Propitiation</a:t>
            </a:r>
            <a:endParaRPr lang="en-US" sz="2800" i="1" dirty="0"/>
          </a:p>
        </p:txBody>
      </p:sp>
    </p:spTree>
    <p:extLst>
      <p:ext uri="{BB962C8B-B14F-4D97-AF65-F5344CB8AC3E}">
        <p14:creationId xmlns:p14="http://schemas.microsoft.com/office/powerpoint/2010/main" val="847593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1:7</a:t>
            </a:r>
            <a:endParaRPr lang="en-US" dirty="0"/>
          </a:p>
        </p:txBody>
      </p:sp>
      <p:sp>
        <p:nvSpPr>
          <p:cNvPr id="4" name="TextBox 3"/>
          <p:cNvSpPr txBox="1"/>
          <p:nvPr/>
        </p:nvSpPr>
        <p:spPr>
          <a:xfrm>
            <a:off x="381000" y="2057400"/>
            <a:ext cx="8382000" cy="1384995"/>
          </a:xfrm>
          <a:prstGeom prst="rect">
            <a:avLst/>
          </a:prstGeom>
          <a:noFill/>
        </p:spPr>
        <p:txBody>
          <a:bodyPr wrap="square" rtlCol="0">
            <a:spAutoFit/>
          </a:bodyPr>
          <a:lstStyle/>
          <a:p>
            <a:r>
              <a:rPr lang="en-US" sz="2800" dirty="0" smtClean="0"/>
              <a:t>In Him, we have redemption through His blood, the forgiveness of our trespasses, according to the riches of His grace which He lavished on us.</a:t>
            </a:r>
            <a:endParaRPr lang="en-US" sz="2800" dirty="0"/>
          </a:p>
        </p:txBody>
      </p:sp>
    </p:spTree>
    <p:extLst>
      <p:ext uri="{BB962C8B-B14F-4D97-AF65-F5344CB8AC3E}">
        <p14:creationId xmlns:p14="http://schemas.microsoft.com/office/powerpoint/2010/main" val="641014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Redemption</a:t>
            </a:r>
            <a:endParaRPr lang="en-US" dirty="0"/>
          </a:p>
        </p:txBody>
      </p:sp>
      <p:sp>
        <p:nvSpPr>
          <p:cNvPr id="3" name="Content Placeholder 2"/>
          <p:cNvSpPr>
            <a:spLocks noGrp="1"/>
          </p:cNvSpPr>
          <p:nvPr>
            <p:ph idx="1"/>
          </p:nvPr>
        </p:nvSpPr>
        <p:spPr/>
        <p:txBody>
          <a:bodyPr>
            <a:normAutofit/>
          </a:bodyPr>
          <a:lstStyle/>
          <a:p>
            <a:r>
              <a:rPr lang="en-US" sz="2800" i="1" dirty="0" smtClean="0"/>
              <a:t>Luo, </a:t>
            </a:r>
            <a:r>
              <a:rPr lang="en-US" sz="2800" dirty="0" smtClean="0"/>
              <a:t>“to loose.”</a:t>
            </a:r>
          </a:p>
          <a:p>
            <a:r>
              <a:rPr lang="en-US" sz="2800" i="1" dirty="0"/>
              <a:t>Lutron, </a:t>
            </a:r>
            <a:r>
              <a:rPr lang="en-US" sz="2800" dirty="0"/>
              <a:t>“a ransom payment to secure freedom for a slave, or to secure release from obligations.”  </a:t>
            </a:r>
            <a:endParaRPr lang="en-US" sz="2800" i="1" dirty="0" smtClean="0"/>
          </a:p>
          <a:p>
            <a:r>
              <a:rPr lang="en-US" sz="2800" i="1" dirty="0" err="1" smtClean="0"/>
              <a:t>Lutrosis</a:t>
            </a:r>
            <a:r>
              <a:rPr lang="en-US" sz="2800" i="1" dirty="0" smtClean="0"/>
              <a:t>, </a:t>
            </a:r>
            <a:r>
              <a:rPr lang="en-US" sz="2800" i="1" dirty="0" err="1" smtClean="0"/>
              <a:t>apo-lutrosis</a:t>
            </a:r>
            <a:r>
              <a:rPr lang="en-US" sz="2800" i="1" dirty="0" smtClean="0"/>
              <a:t>, “</a:t>
            </a:r>
            <a:r>
              <a:rPr lang="en-US" sz="2800" dirty="0" smtClean="0"/>
              <a:t>the process of setting free by paying a ransom; redemption.” </a:t>
            </a:r>
            <a:endParaRPr lang="en-US" sz="2800" i="1" dirty="0"/>
          </a:p>
        </p:txBody>
      </p:sp>
    </p:spTree>
    <p:extLst>
      <p:ext uri="{BB962C8B-B14F-4D97-AF65-F5344CB8AC3E}">
        <p14:creationId xmlns:p14="http://schemas.microsoft.com/office/powerpoint/2010/main" val="298143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eyewitnesstohistory.com/images/slaveauc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799"/>
            <a:ext cx="3886200" cy="46204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upload.wikimedia.org/wikipedia/commons/1/10/A_Slave_Auction.jpg"/>
          <p:cNvPicPr>
            <a:picLocks noChangeAspect="1" noChangeArrowheads="1"/>
          </p:cNvPicPr>
          <p:nvPr/>
        </p:nvPicPr>
        <p:blipFill rotWithShape="1">
          <a:blip r:embed="rId3">
            <a:extLst>
              <a:ext uri="{28A0092B-C50C-407E-A947-70E740481C1C}">
                <a14:useLocalDpi xmlns:a14="http://schemas.microsoft.com/office/drawing/2010/main" val="0"/>
              </a:ext>
            </a:extLst>
          </a:blip>
          <a:srcRect t="-1" r="29540" b="-4757"/>
          <a:stretch/>
        </p:blipFill>
        <p:spPr bwMode="auto">
          <a:xfrm>
            <a:off x="3657600" y="1947862"/>
            <a:ext cx="5100638" cy="4719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617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8:20-23</a:t>
            </a:r>
            <a:endParaRPr lang="en-US" dirty="0"/>
          </a:p>
        </p:txBody>
      </p:sp>
      <p:sp>
        <p:nvSpPr>
          <p:cNvPr id="4" name="TextBox 3"/>
          <p:cNvSpPr txBox="1"/>
          <p:nvPr/>
        </p:nvSpPr>
        <p:spPr>
          <a:xfrm>
            <a:off x="381000" y="2057400"/>
            <a:ext cx="8382000" cy="3970318"/>
          </a:xfrm>
          <a:prstGeom prst="rect">
            <a:avLst/>
          </a:prstGeom>
          <a:noFill/>
        </p:spPr>
        <p:txBody>
          <a:bodyPr wrap="square" rtlCol="0">
            <a:spAutoFit/>
          </a:bodyPr>
          <a:lstStyle/>
          <a:p>
            <a:r>
              <a:rPr lang="en-US" sz="2800" dirty="0" smtClean="0"/>
              <a:t>Peter said to him, “May your silver perish with you, because you thought you could obtain the gift of God with money! </a:t>
            </a:r>
            <a:r>
              <a:rPr lang="en-US" sz="2800" dirty="0"/>
              <a:t>You have no part of portion in this matter, for your heart is not right before God. Therefore repent of this wickedness of yours, and pray the Lord that, if possible, the intention of your heart may be forgiven you. For I see that you are in the gall of bitterness and in the </a:t>
            </a:r>
            <a:r>
              <a:rPr lang="en-US" sz="2800" u="sng" dirty="0"/>
              <a:t>bondage of </a:t>
            </a:r>
            <a:r>
              <a:rPr lang="en-US" sz="2800" u="sng" dirty="0" smtClean="0"/>
              <a:t>iniquity</a:t>
            </a:r>
            <a:r>
              <a:rPr lang="en-US" sz="2800" dirty="0" smtClean="0"/>
              <a:t>.” </a:t>
            </a:r>
            <a:endParaRPr lang="en-US" sz="2800" dirty="0"/>
          </a:p>
        </p:txBody>
      </p:sp>
    </p:spTree>
    <p:extLst>
      <p:ext uri="{BB962C8B-B14F-4D97-AF65-F5344CB8AC3E}">
        <p14:creationId xmlns:p14="http://schemas.microsoft.com/office/powerpoint/2010/main" val="233973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2:24-26</a:t>
            </a:r>
            <a:endParaRPr lang="en-US" dirty="0"/>
          </a:p>
        </p:txBody>
      </p:sp>
      <p:sp>
        <p:nvSpPr>
          <p:cNvPr id="4" name="TextBox 3"/>
          <p:cNvSpPr txBox="1"/>
          <p:nvPr/>
        </p:nvSpPr>
        <p:spPr>
          <a:xfrm>
            <a:off x="381000" y="2057400"/>
            <a:ext cx="8382000" cy="3970318"/>
          </a:xfrm>
          <a:prstGeom prst="rect">
            <a:avLst/>
          </a:prstGeom>
          <a:noFill/>
        </p:spPr>
        <p:txBody>
          <a:bodyPr wrap="square" rtlCol="0">
            <a:spAutoFit/>
          </a:bodyPr>
          <a:lstStyle/>
          <a:p>
            <a:r>
              <a:rPr lang="en-US" sz="2800" dirty="0"/>
              <a:t>The Lord’s </a:t>
            </a:r>
            <a:r>
              <a:rPr lang="en-US" sz="2800" dirty="0" smtClean="0"/>
              <a:t>bond-servant </a:t>
            </a:r>
            <a:r>
              <a:rPr lang="en-US" sz="2800" dirty="0"/>
              <a:t>must not be quarrelsome, but be kind to all, able to teach, patient when wronged, with gentleness correcting those who are in opposition, if perhaps God may grant them repentance leading to the knowledge of the truth, and they may come to their senses and escape from the </a:t>
            </a:r>
            <a:r>
              <a:rPr lang="en-US" sz="2800" u="sng" dirty="0"/>
              <a:t>snare of the devil, having been held captive by him to do his </a:t>
            </a:r>
            <a:r>
              <a:rPr lang="en-US" sz="2800" u="sng" dirty="0" smtClean="0"/>
              <a:t>will</a:t>
            </a:r>
            <a:r>
              <a:rPr lang="en-US" sz="2800" dirty="0" smtClean="0"/>
              <a:t>.</a:t>
            </a:r>
            <a:endParaRPr lang="en-US" sz="2800" dirty="0"/>
          </a:p>
        </p:txBody>
      </p:sp>
    </p:spTree>
    <p:extLst>
      <p:ext uri="{BB962C8B-B14F-4D97-AF65-F5344CB8AC3E}">
        <p14:creationId xmlns:p14="http://schemas.microsoft.com/office/powerpoint/2010/main" val="477440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20:28</a:t>
            </a:r>
            <a:endParaRPr lang="en-US" dirty="0"/>
          </a:p>
        </p:txBody>
      </p:sp>
      <p:sp>
        <p:nvSpPr>
          <p:cNvPr id="4" name="TextBox 3"/>
          <p:cNvSpPr txBox="1"/>
          <p:nvPr/>
        </p:nvSpPr>
        <p:spPr>
          <a:xfrm>
            <a:off x="381000" y="2057400"/>
            <a:ext cx="8382000" cy="954107"/>
          </a:xfrm>
          <a:prstGeom prst="rect">
            <a:avLst/>
          </a:prstGeom>
          <a:noFill/>
        </p:spPr>
        <p:txBody>
          <a:bodyPr wrap="square" rtlCol="0">
            <a:spAutoFit/>
          </a:bodyPr>
          <a:lstStyle/>
          <a:p>
            <a:r>
              <a:rPr lang="en-US" sz="2800" dirty="0" smtClean="0"/>
              <a:t>The Son of Man did not come to be served, but to serve, and to give His life a </a:t>
            </a:r>
            <a:r>
              <a:rPr lang="en-US" sz="2800" u="sng" dirty="0" smtClean="0"/>
              <a:t>ransom</a:t>
            </a:r>
            <a:r>
              <a:rPr lang="en-US" sz="2800" dirty="0" smtClean="0"/>
              <a:t> for many.</a:t>
            </a:r>
            <a:endParaRPr lang="en-US" sz="2800" dirty="0"/>
          </a:p>
        </p:txBody>
      </p:sp>
    </p:spTree>
    <p:extLst>
      <p:ext uri="{BB962C8B-B14F-4D97-AF65-F5344CB8AC3E}">
        <p14:creationId xmlns:p14="http://schemas.microsoft.com/office/powerpoint/2010/main" val="2717710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18553</TotalTime>
  <Words>421</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Apothecary</vt:lpstr>
      <vt:lpstr>PowerPoint Presentation</vt:lpstr>
      <vt:lpstr>Ephesians 2:8</vt:lpstr>
      <vt:lpstr>Different words for Salvation</vt:lpstr>
      <vt:lpstr>Ephesians 1:7</vt:lpstr>
      <vt:lpstr>Redemption</vt:lpstr>
      <vt:lpstr>PowerPoint Presentation</vt:lpstr>
      <vt:lpstr>Acts 8:20-23</vt:lpstr>
      <vt:lpstr>2 timothy 2:24-26</vt:lpstr>
      <vt:lpstr>Matthew 20:28</vt:lpstr>
      <vt:lpstr>1 Peter 1:18-19</vt:lpstr>
      <vt:lpstr>Revelation 5:8</vt:lpstr>
      <vt:lpstr>1 Corinthians 6:19-20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160</cp:revision>
  <cp:lastPrinted>2016-04-19T17:35:43Z</cp:lastPrinted>
  <dcterms:created xsi:type="dcterms:W3CDTF">2015-09-24T14:11:01Z</dcterms:created>
  <dcterms:modified xsi:type="dcterms:W3CDTF">2016-05-19T02:20:04Z</dcterms:modified>
</cp:coreProperties>
</file>