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374" r:id="rId3"/>
    <p:sldId id="369" r:id="rId4"/>
    <p:sldId id="373" r:id="rId5"/>
    <p:sldId id="395" r:id="rId6"/>
    <p:sldId id="396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833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FC84-C884-4889-AEA5-99F54CDF979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833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0B68-F217-4FB5-95F8-43B1A06C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0C814C-D9F2-430F-8E62-12428B05C6AC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by grace you have been saved through faith; and that not of yourselves, it is the gift of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6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words for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Redemption</a:t>
            </a:r>
            <a:endParaRPr lang="en-US" sz="3200" dirty="0" smtClean="0"/>
          </a:p>
          <a:p>
            <a:r>
              <a:rPr lang="en-US" sz="3200" i="1" dirty="0" smtClean="0">
                <a:solidFill>
                  <a:schemeClr val="tx1"/>
                </a:solidFill>
              </a:rPr>
              <a:t>Justification</a:t>
            </a:r>
          </a:p>
          <a:p>
            <a:r>
              <a:rPr lang="en-US" sz="3200" i="1" dirty="0" smtClean="0">
                <a:solidFill>
                  <a:srgbClr val="FFFF00"/>
                </a:solidFill>
              </a:rPr>
              <a:t>Sanctification</a:t>
            </a:r>
          </a:p>
          <a:p>
            <a:r>
              <a:rPr lang="en-US" sz="3200" i="1" dirty="0" smtClean="0"/>
              <a:t>Propitiation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8475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Sanctification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i="1" dirty="0" err="1"/>
              <a:t>H</a:t>
            </a:r>
            <a:r>
              <a:rPr lang="en-US" altLang="en-US" sz="3200" i="1" dirty="0" err="1" smtClean="0"/>
              <a:t>agiazo</a:t>
            </a:r>
            <a:r>
              <a:rPr lang="en-US" altLang="en-US" sz="3200" i="1" dirty="0" smtClean="0"/>
              <a:t>, </a:t>
            </a:r>
            <a:r>
              <a:rPr lang="en-US" altLang="en-US" sz="3200" dirty="0" smtClean="0"/>
              <a:t>verb, </a:t>
            </a:r>
            <a:r>
              <a:rPr lang="en-US" altLang="en-US" sz="3200" i="1" dirty="0" smtClean="0"/>
              <a:t>“</a:t>
            </a:r>
            <a:r>
              <a:rPr lang="en-US" altLang="en-US" sz="3200" dirty="0" smtClean="0"/>
              <a:t>to make holy.”</a:t>
            </a:r>
            <a:endParaRPr lang="en-US" altLang="en-US" sz="3200" dirty="0"/>
          </a:p>
          <a:p>
            <a:r>
              <a:rPr lang="en-US" altLang="en-US" sz="3200" i="1" dirty="0" err="1" smtClean="0"/>
              <a:t>Hagios</a:t>
            </a:r>
            <a:r>
              <a:rPr lang="en-US" altLang="en-US" sz="3200" i="1" dirty="0" smtClean="0"/>
              <a:t>, </a:t>
            </a:r>
            <a:r>
              <a:rPr lang="en-US" altLang="en-US" sz="3200" dirty="0" smtClean="0"/>
              <a:t>adjective,</a:t>
            </a:r>
            <a:r>
              <a:rPr lang="en-US" altLang="en-US" sz="3200" i="1" dirty="0" smtClean="0"/>
              <a:t> </a:t>
            </a:r>
            <a:r>
              <a:rPr lang="en-US" altLang="en-US" sz="3200" dirty="0"/>
              <a:t>“</a:t>
            </a:r>
            <a:r>
              <a:rPr lang="en-US" altLang="en-US" sz="3200" dirty="0" smtClean="0"/>
              <a:t>holy.” </a:t>
            </a:r>
            <a:endParaRPr lang="en-US" altLang="en-US" sz="3200" dirty="0"/>
          </a:p>
          <a:p>
            <a:r>
              <a:rPr lang="en-US" altLang="en-US" sz="3200" i="1" dirty="0" err="1" smtClean="0"/>
              <a:t>Hagiasmos</a:t>
            </a:r>
            <a:r>
              <a:rPr lang="en-US" altLang="en-US" sz="3200" i="1" dirty="0" smtClean="0"/>
              <a:t>, </a:t>
            </a:r>
            <a:r>
              <a:rPr lang="en-US" altLang="en-US" sz="3200" dirty="0" smtClean="0"/>
              <a:t>noun, “holiness.” </a:t>
            </a:r>
            <a:endParaRPr lang="en-US" altLang="en-US" sz="3200" dirty="0"/>
          </a:p>
          <a:p>
            <a:r>
              <a:rPr lang="en-US" altLang="en-US" sz="3200" i="1" dirty="0" err="1"/>
              <a:t>H</a:t>
            </a:r>
            <a:r>
              <a:rPr lang="en-US" altLang="en-US" sz="3200" i="1" dirty="0" err="1" smtClean="0"/>
              <a:t>agioi</a:t>
            </a:r>
            <a:r>
              <a:rPr lang="en-US" altLang="en-US" sz="3200" i="1" dirty="0"/>
              <a:t>, </a:t>
            </a:r>
            <a:r>
              <a:rPr lang="en-US" altLang="en-US" sz="3200" dirty="0"/>
              <a:t>“holy </a:t>
            </a:r>
            <a:r>
              <a:rPr lang="en-US" altLang="en-US" sz="3200" dirty="0" smtClean="0"/>
              <a:t>ones,” often translated </a:t>
            </a:r>
            <a:r>
              <a:rPr lang="en-US" altLang="en-US" sz="3200" dirty="0"/>
              <a:t>“saints.” </a:t>
            </a:r>
          </a:p>
        </p:txBody>
      </p:sp>
    </p:spTree>
    <p:extLst>
      <p:ext uri="{BB962C8B-B14F-4D97-AF65-F5344CB8AC3E}">
        <p14:creationId xmlns:p14="http://schemas.microsoft.com/office/powerpoint/2010/main" val="298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“Set Apart”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Literally, the word </a:t>
            </a:r>
            <a:r>
              <a:rPr lang="en-US" altLang="en-US" sz="2800" i="1" dirty="0" err="1" smtClean="0"/>
              <a:t>hagiazo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means, “to separate for God’s use; to make holy” (</a:t>
            </a:r>
            <a:r>
              <a:rPr lang="en-US" altLang="en-US" sz="2800" i="1" dirty="0" smtClean="0"/>
              <a:t>Vine’s Dictionary of New Testament Words</a:t>
            </a:r>
            <a:r>
              <a:rPr lang="en-US" altLang="en-US" sz="2800" dirty="0" smtClean="0"/>
              <a:t>). </a:t>
            </a:r>
          </a:p>
          <a:p>
            <a:pPr eaLnBrk="1" hangingPunct="1"/>
            <a:r>
              <a:rPr lang="en-US" altLang="en-US" sz="2800" dirty="0" smtClean="0"/>
              <a:t>The usage of this word in Old Testament contexts is particularly interesting:</a:t>
            </a:r>
          </a:p>
          <a:p>
            <a:pPr lvl="1"/>
            <a:r>
              <a:rPr lang="en-US" altLang="en-US" sz="2800" dirty="0" smtClean="0"/>
              <a:t>Genesis 2:3, “God blessed the seventh day and sanctified it.”</a:t>
            </a:r>
          </a:p>
          <a:p>
            <a:pPr lvl="1"/>
            <a:r>
              <a:rPr lang="en-US" altLang="en-US" sz="2800" dirty="0" smtClean="0"/>
              <a:t>Exodus 30:34-38, “it shall be holy to you for the Lord.”</a:t>
            </a:r>
          </a:p>
        </p:txBody>
      </p:sp>
    </p:spTree>
    <p:extLst>
      <p:ext uri="{BB962C8B-B14F-4D97-AF65-F5344CB8AC3E}">
        <p14:creationId xmlns:p14="http://schemas.microsoft.com/office/powerpoint/2010/main" val="20199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Christians “Set Apart”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/>
              <a:t>How, then, are Christians sanctified or set apart?</a:t>
            </a:r>
          </a:p>
          <a:p>
            <a:pPr lvl="1"/>
            <a:r>
              <a:rPr lang="en-US" altLang="en-US" sz="2800" dirty="0" smtClean="0"/>
              <a:t>God sanctifies us when we are washed in the blood of Jesus Christ (Eph. 5:26).</a:t>
            </a:r>
          </a:p>
          <a:p>
            <a:pPr lvl="1"/>
            <a:r>
              <a:rPr lang="en-US" altLang="en-US" sz="2800" dirty="0" smtClean="0"/>
              <a:t>Every Christian is a “saint” by virtue of Jesus’ cleansing (1 Cor. </a:t>
            </a:r>
            <a:r>
              <a:rPr lang="en-US" altLang="en-US" sz="2800" smtClean="0"/>
              <a:t>1:2, 6:11).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We cooperate with that process and grow in sanctification, as we learn to live according to a higher standard (1 Thess. 4:2-8, Heb. 12:14, 2 Cor. 7:1).</a:t>
            </a:r>
            <a:endParaRPr lang="en-US" altLang="en-US" dirty="0" smtClean="0"/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11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19663</TotalTime>
  <Words>228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PowerPoint Presentation</vt:lpstr>
      <vt:lpstr>Ephesians 2:8</vt:lpstr>
      <vt:lpstr>Different words for Salvation</vt:lpstr>
      <vt:lpstr>Sanctification</vt:lpstr>
      <vt:lpstr>“Set Apart”</vt:lpstr>
      <vt:lpstr>Christians “Set Apart”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170</cp:revision>
  <cp:lastPrinted>2016-05-01T01:44:59Z</cp:lastPrinted>
  <dcterms:created xsi:type="dcterms:W3CDTF">2015-09-24T14:11:01Z</dcterms:created>
  <dcterms:modified xsi:type="dcterms:W3CDTF">2016-05-08T14:50:35Z</dcterms:modified>
</cp:coreProperties>
</file>