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69" r:id="rId2"/>
    <p:sldId id="268" r:id="rId3"/>
    <p:sldId id="257" r:id="rId4"/>
    <p:sldId id="256" r:id="rId5"/>
    <p:sldId id="270" r:id="rId6"/>
    <p:sldId id="258" r:id="rId7"/>
    <p:sldId id="259" r:id="rId8"/>
    <p:sldId id="260" r:id="rId9"/>
    <p:sldId id="261" r:id="rId10"/>
    <p:sldId id="262" r:id="rId11"/>
    <p:sldId id="263" r:id="rId12"/>
    <p:sldId id="266" r:id="rId13"/>
    <p:sldId id="267" r:id="rId14"/>
    <p:sldId id="264" r:id="rId15"/>
    <p:sldId id="265" r:id="rId16"/>
  </p:sldIdLst>
  <p:sldSz cx="9144000" cy="6858000" type="screen4x3"/>
  <p:notesSz cx="7077075" cy="9080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098" cy="4536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9392" y="0"/>
            <a:ext cx="3066098" cy="453626"/>
          </a:xfrm>
          <a:prstGeom prst="rect">
            <a:avLst/>
          </a:prstGeom>
        </p:spPr>
        <p:txBody>
          <a:bodyPr vert="horz" lIns="91440" tIns="45720" rIns="91440" bIns="45720" rtlCol="0"/>
          <a:lstStyle>
            <a:lvl1pPr algn="r">
              <a:defRPr sz="1200"/>
            </a:lvl1pPr>
          </a:lstStyle>
          <a:p>
            <a:fld id="{6644FADF-51A7-48C0-A026-FF791A213A86}" type="datetimeFigureOut">
              <a:rPr lang="en-US" smtClean="0"/>
              <a:t>7/3/2016</a:t>
            </a:fld>
            <a:endParaRPr lang="en-US"/>
          </a:p>
        </p:txBody>
      </p:sp>
      <p:sp>
        <p:nvSpPr>
          <p:cNvPr id="4" name="Footer Placeholder 3"/>
          <p:cNvSpPr>
            <a:spLocks noGrp="1"/>
          </p:cNvSpPr>
          <p:nvPr>
            <p:ph type="ftr" sz="quarter" idx="2"/>
          </p:nvPr>
        </p:nvSpPr>
        <p:spPr>
          <a:xfrm>
            <a:off x="1" y="8625276"/>
            <a:ext cx="3066098" cy="4536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9392" y="8625276"/>
            <a:ext cx="3066098" cy="453626"/>
          </a:xfrm>
          <a:prstGeom prst="rect">
            <a:avLst/>
          </a:prstGeom>
        </p:spPr>
        <p:txBody>
          <a:bodyPr vert="horz" lIns="91440" tIns="45720" rIns="91440" bIns="45720" rtlCol="0" anchor="b"/>
          <a:lstStyle>
            <a:lvl1pPr algn="r">
              <a:defRPr sz="1200"/>
            </a:lvl1pPr>
          </a:lstStyle>
          <a:p>
            <a:fld id="{AF37F860-BE78-4544-A870-1B4CDBC93679}" type="slidenum">
              <a:rPr lang="en-US" smtClean="0"/>
              <a:t>‹#›</a:t>
            </a:fld>
            <a:endParaRPr lang="en-US"/>
          </a:p>
        </p:txBody>
      </p:sp>
    </p:spTree>
    <p:extLst>
      <p:ext uri="{BB962C8B-B14F-4D97-AF65-F5344CB8AC3E}">
        <p14:creationId xmlns:p14="http://schemas.microsoft.com/office/powerpoint/2010/main" val="580423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eaLnBrk="1" latinLnBrk="0" hangingPunct="1"/>
            <a:fld id="{8F6BCBE8-30B0-4476-8762-9236B142003A}" type="datetimeFigureOut">
              <a:rPr lang="en-US" smtClean="0"/>
              <a:pPr eaLnBrk="1" latinLnBrk="0" hangingPunct="1"/>
              <a:t>7/3/2016</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“For as often as you eat this bread and drink the cup, you proclaim the Lord’s death until He comes.”</a:t>
            </a:r>
            <a:endParaRPr lang="en-US" sz="2800" dirty="0"/>
          </a:p>
        </p:txBody>
      </p:sp>
      <p:sp>
        <p:nvSpPr>
          <p:cNvPr id="3" name="Title 2"/>
          <p:cNvSpPr>
            <a:spLocks noGrp="1"/>
          </p:cNvSpPr>
          <p:nvPr>
            <p:ph type="title"/>
          </p:nvPr>
        </p:nvSpPr>
        <p:spPr/>
        <p:txBody>
          <a:bodyPr/>
          <a:lstStyle/>
          <a:p>
            <a:r>
              <a:rPr lang="en-US" dirty="0" smtClean="0"/>
              <a:t>1 Cor. 11:23-26</a:t>
            </a:r>
            <a:endParaRPr lang="en-US" dirty="0"/>
          </a:p>
        </p:txBody>
      </p:sp>
    </p:spTree>
    <p:extLst>
      <p:ext uri="{BB962C8B-B14F-4D97-AF65-F5344CB8AC3E}">
        <p14:creationId xmlns:p14="http://schemas.microsoft.com/office/powerpoint/2010/main" val="583379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5181600"/>
          </a:xfrm>
        </p:spPr>
        <p:txBody>
          <a:bodyPr>
            <a:normAutofit/>
          </a:bodyPr>
          <a:lstStyle/>
          <a:p>
            <a:r>
              <a:rPr lang="en-US" sz="2800" dirty="0" smtClean="0"/>
              <a:t>“He said to another, ‘Follow Me.’ </a:t>
            </a:r>
          </a:p>
          <a:p>
            <a:r>
              <a:rPr lang="en-US" sz="2800" dirty="0" smtClean="0"/>
              <a:t>“But he said, ‘Lord, permit me first to go and bury my father.’ </a:t>
            </a:r>
          </a:p>
          <a:p>
            <a:r>
              <a:rPr lang="en-US" sz="2800" dirty="0" smtClean="0"/>
              <a:t>“But He said to him, ‘Allow the dead to bury their own dead; but as for you, go and proclaim everywhere the kingdom of God.’</a:t>
            </a:r>
          </a:p>
          <a:p>
            <a:r>
              <a:rPr lang="en-US" sz="2800" dirty="0" smtClean="0"/>
              <a:t>“Another also said, ‘I will follow You, Lord; but first permit me to say good-bye to those at home.’</a:t>
            </a:r>
          </a:p>
          <a:p>
            <a:r>
              <a:rPr lang="en-US" sz="2800" dirty="0" smtClean="0"/>
              <a:t>“But Jesus said to him, ‘No one, after putting his hand to the plow and looking back, is fit for the kingdom of God’” (Luke 9:59-62).</a:t>
            </a:r>
          </a:p>
          <a:p>
            <a:endParaRPr lang="en-US" sz="2800" dirty="0"/>
          </a:p>
        </p:txBody>
      </p:sp>
      <p:sp>
        <p:nvSpPr>
          <p:cNvPr id="3" name="Title 2"/>
          <p:cNvSpPr>
            <a:spLocks noGrp="1"/>
          </p:cNvSpPr>
          <p:nvPr>
            <p:ph type="title"/>
          </p:nvPr>
        </p:nvSpPr>
        <p:spPr/>
        <p:txBody>
          <a:bodyPr/>
          <a:lstStyle/>
          <a:p>
            <a:r>
              <a:rPr lang="en-US" dirty="0" smtClean="0"/>
              <a:t>To Obey Later</a:t>
            </a:r>
            <a:endParaRPr lang="en-US" dirty="0"/>
          </a:p>
        </p:txBody>
      </p:sp>
    </p:spTree>
    <p:extLst>
      <p:ext uri="{BB962C8B-B14F-4D97-AF65-F5344CB8AC3E}">
        <p14:creationId xmlns:p14="http://schemas.microsoft.com/office/powerpoint/2010/main" val="25055608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“Behold, now is the acceptable time; behold, now is the day of salvation!” (2 Cor. 6:2). </a:t>
            </a:r>
            <a:endParaRPr lang="en-US" sz="2800" dirty="0"/>
          </a:p>
        </p:txBody>
      </p:sp>
      <p:sp>
        <p:nvSpPr>
          <p:cNvPr id="3" name="Title 2"/>
          <p:cNvSpPr>
            <a:spLocks noGrp="1"/>
          </p:cNvSpPr>
          <p:nvPr>
            <p:ph type="title"/>
          </p:nvPr>
        </p:nvSpPr>
        <p:spPr/>
        <p:txBody>
          <a:bodyPr/>
          <a:lstStyle/>
          <a:p>
            <a:r>
              <a:rPr lang="en-US" dirty="0" smtClean="0"/>
              <a:t>To Obey Later</a:t>
            </a:r>
            <a:endParaRPr lang="en-US" dirty="0"/>
          </a:p>
        </p:txBody>
      </p:sp>
    </p:spTree>
    <p:extLst>
      <p:ext uri="{BB962C8B-B14F-4D97-AF65-F5344CB8AC3E}">
        <p14:creationId xmlns:p14="http://schemas.microsoft.com/office/powerpoint/2010/main" val="3027806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“Behold, I Paul, say to you that if you receive circumcision, Christ will be of no benefit to you. And I testify again to every man who receives circumcision, that he is under obligation to keep the whole Law. You have been severed from Christ, you who are seeking to be justified by law; you have fallen from grace” (Galatians 5:2-4). </a:t>
            </a:r>
            <a:endParaRPr lang="en-US" sz="2800" dirty="0"/>
          </a:p>
        </p:txBody>
      </p:sp>
      <p:sp>
        <p:nvSpPr>
          <p:cNvPr id="3" name="Title 2"/>
          <p:cNvSpPr>
            <a:spLocks noGrp="1"/>
          </p:cNvSpPr>
          <p:nvPr>
            <p:ph type="title"/>
          </p:nvPr>
        </p:nvSpPr>
        <p:spPr/>
        <p:txBody>
          <a:bodyPr/>
          <a:lstStyle/>
          <a:p>
            <a:r>
              <a:rPr lang="en-US" dirty="0" smtClean="0"/>
              <a:t>To Substitute Something Else</a:t>
            </a:r>
            <a:endParaRPr lang="en-US" dirty="0"/>
          </a:p>
        </p:txBody>
      </p:sp>
    </p:spTree>
    <p:extLst>
      <p:ext uri="{BB962C8B-B14F-4D97-AF65-F5344CB8AC3E}">
        <p14:creationId xmlns:p14="http://schemas.microsoft.com/office/powerpoint/2010/main" val="271806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“If this people go up to offer sacrifices in the house of the Lord at Jerusalem, then the heart of this people will return to their lord, even to </a:t>
            </a:r>
            <a:r>
              <a:rPr lang="en-US" sz="2800" dirty="0" err="1" smtClean="0"/>
              <a:t>Rehoboam</a:t>
            </a:r>
            <a:r>
              <a:rPr lang="en-US" sz="2800" dirty="0" smtClean="0"/>
              <a:t>… </a:t>
            </a:r>
          </a:p>
          <a:p>
            <a:r>
              <a:rPr lang="en-US" sz="2800" dirty="0" smtClean="0"/>
              <a:t>“So the king consulted, and made two golden calves, and he said to them, ‘It is too much for you to go up to Jerusalem; behold your gods, O Israel, that brought you up from the land of Egypt.’ He set one in Bethel, and the other he put in Dan” (1 Kings 12:27-29). </a:t>
            </a:r>
            <a:endParaRPr lang="en-US" sz="2800" dirty="0"/>
          </a:p>
        </p:txBody>
      </p:sp>
      <p:sp>
        <p:nvSpPr>
          <p:cNvPr id="3" name="Title 2"/>
          <p:cNvSpPr>
            <a:spLocks noGrp="1"/>
          </p:cNvSpPr>
          <p:nvPr>
            <p:ph type="title"/>
          </p:nvPr>
        </p:nvSpPr>
        <p:spPr/>
        <p:txBody>
          <a:bodyPr/>
          <a:lstStyle/>
          <a:p>
            <a:r>
              <a:rPr lang="en-US" dirty="0" smtClean="0"/>
              <a:t>To Substitute Something Else</a:t>
            </a:r>
            <a:endParaRPr lang="en-US" dirty="0"/>
          </a:p>
        </p:txBody>
      </p:sp>
    </p:spTree>
    <p:extLst>
      <p:ext uri="{BB962C8B-B14F-4D97-AF65-F5344CB8AC3E}">
        <p14:creationId xmlns:p14="http://schemas.microsoft.com/office/powerpoint/2010/main" val="2571102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“You shall not add to the word which I am commanding you, nor take away from it, that you may keep the commandments of the Lord your God which I command you” (Deut. 4:2).</a:t>
            </a:r>
            <a:endParaRPr lang="en-US" sz="2800" dirty="0"/>
          </a:p>
        </p:txBody>
      </p:sp>
      <p:sp>
        <p:nvSpPr>
          <p:cNvPr id="3" name="Title 2"/>
          <p:cNvSpPr>
            <a:spLocks noGrp="1"/>
          </p:cNvSpPr>
          <p:nvPr>
            <p:ph type="title"/>
          </p:nvPr>
        </p:nvSpPr>
        <p:spPr/>
        <p:txBody>
          <a:bodyPr/>
          <a:lstStyle/>
          <a:p>
            <a:r>
              <a:rPr lang="en-US" dirty="0" smtClean="0"/>
              <a:t>To Go Beyond</a:t>
            </a:r>
            <a:endParaRPr lang="en-US" dirty="0"/>
          </a:p>
        </p:txBody>
      </p:sp>
    </p:spTree>
    <p:extLst>
      <p:ext uri="{BB962C8B-B14F-4D97-AF65-F5344CB8AC3E}">
        <p14:creationId xmlns:p14="http://schemas.microsoft.com/office/powerpoint/2010/main" val="24205656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“Anyone who goes too far and does not abide in the teaching of Christ does not have God; the one who abides in the teaching, he has both the Father and the Son” (2 John 9). </a:t>
            </a:r>
            <a:endParaRPr lang="en-US" sz="2800" dirty="0"/>
          </a:p>
        </p:txBody>
      </p:sp>
      <p:sp>
        <p:nvSpPr>
          <p:cNvPr id="3" name="Title 2"/>
          <p:cNvSpPr>
            <a:spLocks noGrp="1"/>
          </p:cNvSpPr>
          <p:nvPr>
            <p:ph type="title"/>
          </p:nvPr>
        </p:nvSpPr>
        <p:spPr/>
        <p:txBody>
          <a:bodyPr/>
          <a:lstStyle/>
          <a:p>
            <a:r>
              <a:rPr lang="en-US" dirty="0" smtClean="0"/>
              <a:t>To Go Beyond</a:t>
            </a:r>
            <a:endParaRPr lang="en-US" dirty="0"/>
          </a:p>
        </p:txBody>
      </p:sp>
    </p:spTree>
    <p:extLst>
      <p:ext uri="{BB962C8B-B14F-4D97-AF65-F5344CB8AC3E}">
        <p14:creationId xmlns:p14="http://schemas.microsoft.com/office/powerpoint/2010/main" val="2631263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Partake Weekly</a:t>
            </a:r>
            <a:endParaRPr lang="en-US" dirty="0"/>
          </a:p>
        </p:txBody>
      </p:sp>
      <p:sp>
        <p:nvSpPr>
          <p:cNvPr id="3" name="Content Placeholder 2"/>
          <p:cNvSpPr>
            <a:spLocks noGrp="1"/>
          </p:cNvSpPr>
          <p:nvPr>
            <p:ph idx="1"/>
          </p:nvPr>
        </p:nvSpPr>
        <p:spPr/>
        <p:txBody>
          <a:bodyPr/>
          <a:lstStyle/>
          <a:p>
            <a:r>
              <a:rPr lang="en-US" dirty="0" smtClean="0"/>
              <a:t>Purpose – to commune with Christ and strengthen our commitment.</a:t>
            </a:r>
          </a:p>
          <a:p>
            <a:r>
              <a:rPr lang="en-US" dirty="0" smtClean="0"/>
              <a:t>Day of observance – “the first day of the week” (1 Cor. 16:1-2). See also Acts 20:6-7.</a:t>
            </a:r>
          </a:p>
          <a:p>
            <a:r>
              <a:rPr lang="en-US" dirty="0" smtClean="0"/>
              <a:t>By inference – compare Exodus 20:8.</a:t>
            </a:r>
            <a:endParaRPr lang="en-US" dirty="0"/>
          </a:p>
        </p:txBody>
      </p:sp>
    </p:spTree>
    <p:extLst>
      <p:ext uri="{BB962C8B-B14F-4D97-AF65-F5344CB8AC3E}">
        <p14:creationId xmlns:p14="http://schemas.microsoft.com/office/powerpoint/2010/main" val="379783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00200"/>
            <a:ext cx="7827498" cy="4953000"/>
          </a:xfrm>
        </p:spPr>
        <p:txBody>
          <a:bodyPr>
            <a:normAutofit/>
          </a:bodyPr>
          <a:lstStyle/>
          <a:p>
            <a:r>
              <a:rPr lang="en-US" sz="2800" dirty="0" smtClean="0"/>
              <a:t>“</a:t>
            </a:r>
            <a:r>
              <a:rPr lang="en-US" sz="2800" dirty="0" smtClean="0"/>
              <a:t>Since Christians met every Sunday (1 Cor. 16:1-2) and a central purpose of such assemblies was to observe the Lord’s Supper (Acts 20:7) regularly and consistently (Acts 2:42) it follows that the early church partook of the Lord’s Supper every Sunday and only on Sunday.”</a:t>
            </a:r>
            <a:endParaRPr lang="en-US" sz="2800" dirty="0" smtClean="0"/>
          </a:p>
        </p:txBody>
      </p:sp>
      <p:sp>
        <p:nvSpPr>
          <p:cNvPr id="3" name="Title 2"/>
          <p:cNvSpPr>
            <a:spLocks noGrp="1"/>
          </p:cNvSpPr>
          <p:nvPr>
            <p:ph type="title"/>
          </p:nvPr>
        </p:nvSpPr>
        <p:spPr/>
        <p:txBody>
          <a:bodyPr/>
          <a:lstStyle/>
          <a:p>
            <a:r>
              <a:rPr lang="en-US" dirty="0" smtClean="0"/>
              <a:t>A quotation…</a:t>
            </a:r>
            <a:endParaRPr lang="en-US" dirty="0"/>
          </a:p>
        </p:txBody>
      </p:sp>
    </p:spTree>
    <p:extLst>
      <p:ext uri="{BB962C8B-B14F-4D97-AF65-F5344CB8AC3E}">
        <p14:creationId xmlns:p14="http://schemas.microsoft.com/office/powerpoint/2010/main" val="103063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Six Ways to Disobey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6165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00200"/>
            <a:ext cx="7827498" cy="4953000"/>
          </a:xfrm>
        </p:spPr>
        <p:txBody>
          <a:bodyPr>
            <a:normAutofit/>
          </a:bodyPr>
          <a:lstStyle/>
          <a:p>
            <a:r>
              <a:rPr lang="en-US" sz="2800" dirty="0" smtClean="0"/>
              <a:t>“The word of the Lord came to Jonah the son of </a:t>
            </a:r>
            <a:r>
              <a:rPr lang="en-US" sz="2800" dirty="0" err="1" smtClean="0"/>
              <a:t>Amittai</a:t>
            </a:r>
            <a:r>
              <a:rPr lang="en-US" sz="2800" dirty="0" smtClean="0"/>
              <a:t> saying, ‘Arise, go to Nineveh the great city and cry against it, for their wickedness has come up before Me.’ </a:t>
            </a:r>
          </a:p>
          <a:p>
            <a:r>
              <a:rPr lang="en-US" sz="2800" dirty="0" smtClean="0"/>
              <a:t>“But Jonah rose up to flee to </a:t>
            </a:r>
            <a:r>
              <a:rPr lang="en-US" sz="2800" dirty="0" err="1" smtClean="0"/>
              <a:t>Tarshish</a:t>
            </a:r>
            <a:r>
              <a:rPr lang="en-US" sz="2800" dirty="0" smtClean="0"/>
              <a:t> from the presence of the Lord” (Jonah 1:1-3). </a:t>
            </a:r>
          </a:p>
        </p:txBody>
      </p:sp>
      <p:sp>
        <p:nvSpPr>
          <p:cNvPr id="3" name="Title 2"/>
          <p:cNvSpPr>
            <a:spLocks noGrp="1"/>
          </p:cNvSpPr>
          <p:nvPr>
            <p:ph type="title"/>
          </p:nvPr>
        </p:nvSpPr>
        <p:spPr/>
        <p:txBody>
          <a:bodyPr/>
          <a:lstStyle/>
          <a:p>
            <a:r>
              <a:rPr lang="en-US" dirty="0" smtClean="0"/>
              <a:t>To Stubbornly Refuse</a:t>
            </a:r>
            <a:endParaRPr lang="en-US" dirty="0"/>
          </a:p>
        </p:txBody>
      </p:sp>
    </p:spTree>
    <p:extLst>
      <p:ext uri="{BB962C8B-B14F-4D97-AF65-F5344CB8AC3E}">
        <p14:creationId xmlns:p14="http://schemas.microsoft.com/office/powerpoint/2010/main" val="689799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“…dealing out retribution to those who do not know God, and to those who do not obey the gospel of our Lord Jesus” (2 </a:t>
            </a:r>
            <a:r>
              <a:rPr lang="en-US" sz="2800" dirty="0" err="1" smtClean="0"/>
              <a:t>Thess</a:t>
            </a:r>
            <a:r>
              <a:rPr lang="en-US" sz="2800" dirty="0" smtClean="0"/>
              <a:t> 1:8).</a:t>
            </a:r>
            <a:endParaRPr lang="en-US" sz="2800" dirty="0"/>
          </a:p>
        </p:txBody>
      </p:sp>
      <p:sp>
        <p:nvSpPr>
          <p:cNvPr id="3" name="Title 2"/>
          <p:cNvSpPr>
            <a:spLocks noGrp="1"/>
          </p:cNvSpPr>
          <p:nvPr>
            <p:ph type="title"/>
          </p:nvPr>
        </p:nvSpPr>
        <p:spPr/>
        <p:txBody>
          <a:bodyPr/>
          <a:lstStyle/>
          <a:p>
            <a:r>
              <a:rPr lang="en-US" dirty="0" smtClean="0"/>
              <a:t>To Stubbornly Refuse</a:t>
            </a:r>
            <a:endParaRPr lang="en-US" dirty="0"/>
          </a:p>
        </p:txBody>
      </p:sp>
    </p:spTree>
    <p:extLst>
      <p:ext uri="{BB962C8B-B14F-4D97-AF65-F5344CB8AC3E}">
        <p14:creationId xmlns:p14="http://schemas.microsoft.com/office/powerpoint/2010/main" val="2742517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“My people are destroyed for lack of knowledge” (Hosea 4:6). </a:t>
            </a:r>
            <a:endParaRPr lang="en-US" sz="2800" dirty="0"/>
          </a:p>
        </p:txBody>
      </p:sp>
      <p:sp>
        <p:nvSpPr>
          <p:cNvPr id="3" name="Title 2"/>
          <p:cNvSpPr>
            <a:spLocks noGrp="1"/>
          </p:cNvSpPr>
          <p:nvPr>
            <p:ph type="title"/>
          </p:nvPr>
        </p:nvSpPr>
        <p:spPr/>
        <p:txBody>
          <a:bodyPr/>
          <a:lstStyle/>
          <a:p>
            <a:r>
              <a:rPr lang="en-US" dirty="0" smtClean="0"/>
              <a:t>To Be Ignorant</a:t>
            </a:r>
            <a:endParaRPr lang="en-US" dirty="0"/>
          </a:p>
        </p:txBody>
      </p:sp>
    </p:spTree>
    <p:extLst>
      <p:ext uri="{BB962C8B-B14F-4D97-AF65-F5344CB8AC3E}">
        <p14:creationId xmlns:p14="http://schemas.microsoft.com/office/powerpoint/2010/main" val="24324161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a:bodyPr>
          <a:lstStyle/>
          <a:p>
            <a:r>
              <a:rPr lang="en-US" sz="2800" dirty="0" smtClean="0"/>
              <a:t>“Because you say, ‘I am rich, and have become wealthy, and have need of nothing,’ and you do not know that you are wretched and miserable and poor and blind and naked, I advise you to buy from Me gold refined by fire so that you may become rich, and white garments so that you may clothe yourself… ” (Revelation 3:17-18). </a:t>
            </a:r>
            <a:endParaRPr lang="en-US" sz="2800" dirty="0"/>
          </a:p>
        </p:txBody>
      </p:sp>
      <p:sp>
        <p:nvSpPr>
          <p:cNvPr id="3" name="Title 2"/>
          <p:cNvSpPr>
            <a:spLocks noGrp="1"/>
          </p:cNvSpPr>
          <p:nvPr>
            <p:ph type="title"/>
          </p:nvPr>
        </p:nvSpPr>
        <p:spPr/>
        <p:txBody>
          <a:bodyPr/>
          <a:lstStyle/>
          <a:p>
            <a:r>
              <a:rPr lang="en-US" dirty="0" smtClean="0"/>
              <a:t>To Be Ignorant</a:t>
            </a:r>
            <a:endParaRPr lang="en-US" dirty="0"/>
          </a:p>
        </p:txBody>
      </p:sp>
    </p:spTree>
    <p:extLst>
      <p:ext uri="{BB962C8B-B14F-4D97-AF65-F5344CB8AC3E}">
        <p14:creationId xmlns:p14="http://schemas.microsoft.com/office/powerpoint/2010/main" val="3430003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676400"/>
            <a:ext cx="7827498" cy="4876800"/>
          </a:xfrm>
        </p:spPr>
        <p:txBody>
          <a:bodyPr>
            <a:normAutofit lnSpcReduction="10000"/>
          </a:bodyPr>
          <a:lstStyle/>
          <a:p>
            <a:r>
              <a:rPr lang="en-US" sz="2800" dirty="0" smtClean="0"/>
              <a:t>“I will punish Amalek for what he did… Now go and strike Amalek and utterly destroy all that he has and do not spare him…</a:t>
            </a:r>
          </a:p>
          <a:p>
            <a:r>
              <a:rPr lang="en-US" sz="2800" dirty="0"/>
              <a:t> </a:t>
            </a:r>
            <a:r>
              <a:rPr lang="en-US" sz="2800" dirty="0" smtClean="0"/>
              <a:t>  “But Saul and the people spared </a:t>
            </a:r>
            <a:r>
              <a:rPr lang="en-US" sz="2800" dirty="0" err="1" smtClean="0"/>
              <a:t>Agag</a:t>
            </a:r>
            <a:r>
              <a:rPr lang="en-US" sz="2800" dirty="0" smtClean="0"/>
              <a:t> and the best of the sheep, the oxen, the fatlings, the lambs, and all that was good, and were not willing to destroy them utterly…” </a:t>
            </a:r>
          </a:p>
          <a:p>
            <a:r>
              <a:rPr lang="en-US" sz="2800" dirty="0"/>
              <a:t> </a:t>
            </a:r>
            <a:r>
              <a:rPr lang="en-US" sz="2800" dirty="0" smtClean="0"/>
              <a:t>  “Saul said to Samuel, ‘I have carried out the command of the Lord!’</a:t>
            </a:r>
          </a:p>
          <a:p>
            <a:r>
              <a:rPr lang="en-US" sz="2800" dirty="0"/>
              <a:t> </a:t>
            </a:r>
            <a:r>
              <a:rPr lang="en-US" sz="2800" dirty="0" smtClean="0"/>
              <a:t>  “But Samuel said, ‘What then is this bleating of the sheep in my ears?...’” (1 Samuel 15:1-15).</a:t>
            </a:r>
            <a:endParaRPr lang="en-US" sz="2800" dirty="0"/>
          </a:p>
        </p:txBody>
      </p:sp>
      <p:sp>
        <p:nvSpPr>
          <p:cNvPr id="3" name="Title 2"/>
          <p:cNvSpPr>
            <a:spLocks noGrp="1"/>
          </p:cNvSpPr>
          <p:nvPr>
            <p:ph type="title"/>
          </p:nvPr>
        </p:nvSpPr>
        <p:spPr/>
        <p:txBody>
          <a:bodyPr/>
          <a:lstStyle/>
          <a:p>
            <a:r>
              <a:rPr lang="en-US" dirty="0" smtClean="0"/>
              <a:t>To Partly Obey</a:t>
            </a:r>
            <a:endParaRPr lang="en-US" dirty="0"/>
          </a:p>
        </p:txBody>
      </p:sp>
    </p:spTree>
    <p:extLst>
      <p:ext uri="{BB962C8B-B14F-4D97-AF65-F5344CB8AC3E}">
        <p14:creationId xmlns:p14="http://schemas.microsoft.com/office/powerpoint/2010/main" val="14362960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725</TotalTime>
  <Words>852</Words>
  <Application>Microsoft Office PowerPoint</Application>
  <PresentationFormat>On-screen Show (4:3)</PresentationFormat>
  <Paragraphs>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1 Cor. 11:23-26</vt:lpstr>
      <vt:lpstr>Why We Partake Weekly</vt:lpstr>
      <vt:lpstr>A quotation…</vt:lpstr>
      <vt:lpstr>Six Ways to Disobey</vt:lpstr>
      <vt:lpstr>To Stubbornly Refuse</vt:lpstr>
      <vt:lpstr>To Stubbornly Refuse</vt:lpstr>
      <vt:lpstr>To Be Ignorant</vt:lpstr>
      <vt:lpstr>To Be Ignorant</vt:lpstr>
      <vt:lpstr>To Partly Obey</vt:lpstr>
      <vt:lpstr>To Obey Later</vt:lpstr>
      <vt:lpstr>To Obey Later</vt:lpstr>
      <vt:lpstr>To Substitute Something Else</vt:lpstr>
      <vt:lpstr>To Substitute Something Else</vt:lpstr>
      <vt:lpstr>To Go Beyond</vt:lpstr>
      <vt:lpstr>To Go Beyond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Ways to Disobey</dc:title>
  <dc:creator>Owner</dc:creator>
  <cp:lastModifiedBy>Owner</cp:lastModifiedBy>
  <cp:revision>7</cp:revision>
  <cp:lastPrinted>2016-07-03T12:53:43Z</cp:lastPrinted>
  <dcterms:created xsi:type="dcterms:W3CDTF">2016-06-25T22:05:27Z</dcterms:created>
  <dcterms:modified xsi:type="dcterms:W3CDTF">2016-07-03T15:33:24Z</dcterms:modified>
</cp:coreProperties>
</file>