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2F24-D45D-4E39-A3C3-88893A7A8EC4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C0DF-1FC4-4C1D-A3FE-CB04DB85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4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5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C6A5-0AC0-46C7-AA21-5FF996891032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119C-244B-4277-A0DC-BF562AFC8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Need Constant Upkeep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relationship with God in reading (1 Pet. 2:2, 2 Pet. 1:12-13), in prayer (Phil. 4:6), in worship (Eph. 5:18-19), and in work (2 Pet. 1:8-10). </a:t>
            </a:r>
          </a:p>
          <a:p>
            <a:r>
              <a:rPr lang="en-US" dirty="0" smtClean="0"/>
              <a:t>Our relationship with our spouse (Eph. 5:28-30) and our children (</a:t>
            </a:r>
            <a:r>
              <a:rPr lang="en-US" dirty="0"/>
              <a:t>E</a:t>
            </a:r>
            <a:r>
              <a:rPr lang="en-US" dirty="0" smtClean="0"/>
              <a:t>ph. 6:4).</a:t>
            </a:r>
          </a:p>
          <a:p>
            <a:r>
              <a:rPr lang="en-US" dirty="0" smtClean="0"/>
              <a:t>Our efforts for the church, to cause it to grow numerically (Acts 6:7) and spiritually (1 Pet. 5:1-4, Heb. 13:17).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Nehemiah’s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13:4-9, foreigners living inside the temple.</a:t>
            </a:r>
          </a:p>
          <a:p>
            <a:r>
              <a:rPr lang="en-US" dirty="0" smtClean="0"/>
              <a:t>13:10-14, failure to give tithes to the Levites.</a:t>
            </a:r>
          </a:p>
          <a:p>
            <a:r>
              <a:rPr lang="en-US" dirty="0" smtClean="0"/>
              <a:t>13:15-22, ignoring the Sabbath.</a:t>
            </a:r>
          </a:p>
          <a:p>
            <a:r>
              <a:rPr lang="en-US" dirty="0" smtClean="0"/>
              <a:t>13:23-30, contracting immoral marriages.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entalfloss.com/sites/default/files/styles/article_640x430/public/istock_00000116835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020" y="0"/>
            <a:ext cx="10207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entalfloss.com/sites/default/files/styles/insert_main_wide_image/public/22015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580" y="0"/>
            <a:ext cx="10249038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npr.org/assets/img/2011/04/08/cablepaint_vert-3c4dc3eb5aa2f277a82e97676e23d064b51bdc5e-s3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"/>
            <a:ext cx="5156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dyfreeberg.com/editorial/photos/8goldengate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139" y="14287"/>
            <a:ext cx="10180837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erestoafulllife.files.wordpress.com/2015/01/view-of-the-golden-gate-bridge-passing-over-fort-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87" y="-82345"/>
            <a:ext cx="9296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uttercoach.net/wp/wp-content/uploads/2014/04/gg-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-19050"/>
            <a:ext cx="10367407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4.hdnux.com/photos/10/50/70/2264583/5/920x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135487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theatlantic.com/static/infocus/ggb052912/s_g26_45235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98" y="0"/>
            <a:ext cx="10856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123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That Need Constant Upkeep</vt:lpstr>
      <vt:lpstr>Nehemiah’s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cp:lastPrinted>2016-07-30T16:34:29Z</cp:lastPrinted>
  <dcterms:created xsi:type="dcterms:W3CDTF">2016-07-30T16:14:55Z</dcterms:created>
  <dcterms:modified xsi:type="dcterms:W3CDTF">2016-07-30T16:35:50Z</dcterms:modified>
</cp:coreProperties>
</file>