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98" r:id="rId2"/>
    <p:sldId id="299" r:id="rId3"/>
    <p:sldId id="300" r:id="rId4"/>
  </p:sldIdLst>
  <p:sldSz cx="9144000" cy="6858000" type="screen4x3"/>
  <p:notesSz cx="7086600" cy="90249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1178" cy="4512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3833" y="1"/>
            <a:ext cx="3071178" cy="4512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1FC84-C884-4889-AEA5-99F54CDF9797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115"/>
            <a:ext cx="3071178" cy="4512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3833" y="8572115"/>
            <a:ext cx="3071178" cy="4512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F0B68-F217-4FB5-95F8-43B1A06C8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08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2/6/2017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2/6/2017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2/6/2017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2/6/2017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40C814C-D9F2-430F-8E62-12428B05C6AC}" type="datetimeFigureOut">
              <a:rPr lang="en-US" smtClean="0"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Church Is…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body of Christ (Eph. 1:23)</a:t>
            </a:r>
          </a:p>
          <a:p>
            <a:r>
              <a:rPr lang="en-US" sz="2800" dirty="0" smtClean="0"/>
              <a:t>The household of God (Eph. 2:19)</a:t>
            </a:r>
          </a:p>
          <a:p>
            <a:r>
              <a:rPr lang="en-US" sz="2800" dirty="0" smtClean="0"/>
              <a:t>A family of brothers and sisters (1 Tim. 5:1-2)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937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Congregation Should…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Offer opportunities for worship (Heb. 10:24-25, Col. 3:16)</a:t>
            </a:r>
          </a:p>
          <a:p>
            <a:r>
              <a:rPr lang="en-US" sz="2800" dirty="0" smtClean="0"/>
              <a:t>Be an encouraging family in Christ (Gal. 5:15, Col. 3:8-9, 1 Thess. 5:11)</a:t>
            </a:r>
          </a:p>
          <a:p>
            <a:r>
              <a:rPr lang="en-US" sz="2800" dirty="0" smtClean="0"/>
              <a:t>Provide teaching and leadership (Eph. 4:11-13, Heb. 13:17)</a:t>
            </a:r>
          </a:p>
          <a:p>
            <a:r>
              <a:rPr lang="en-US" sz="2800" dirty="0" smtClean="0"/>
              <a:t>Admonish lovingly (Rom. 15:14)</a:t>
            </a:r>
          </a:p>
          <a:p>
            <a:r>
              <a:rPr lang="en-US" sz="2800" dirty="0" smtClean="0"/>
              <a:t>Make sure the members are cared for physically (2 Thess. 3:10-13, 2 Cor. 8:13-15)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753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Member Should…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Contribute time and talents and </a:t>
            </a:r>
            <a:r>
              <a:rPr lang="en-US" sz="2800" smtClean="0"/>
              <a:t>offerings </a:t>
            </a:r>
            <a:r>
              <a:rPr lang="en-US" sz="2800" smtClean="0"/>
              <a:t>   (</a:t>
            </a:r>
            <a:r>
              <a:rPr lang="en-US" sz="2800" dirty="0" smtClean="0"/>
              <a:t>1 Cor. 12:12-20)</a:t>
            </a:r>
          </a:p>
          <a:p>
            <a:r>
              <a:rPr lang="en-US" sz="2800" dirty="0" smtClean="0"/>
              <a:t>Make </a:t>
            </a:r>
            <a:r>
              <a:rPr lang="en-US" sz="2800" dirty="0" smtClean="0"/>
              <a:t>his brothers </a:t>
            </a:r>
            <a:r>
              <a:rPr lang="en-US" sz="2800" dirty="0" smtClean="0"/>
              <a:t>and sisters a priority (John 13:34-35, Rom. 12:10, 15-16)</a:t>
            </a:r>
          </a:p>
          <a:p>
            <a:r>
              <a:rPr lang="en-US" sz="2800" dirty="0" smtClean="0"/>
              <a:t>Subordinate selfish demands to peace and unity (Col. 3:12-15, Eph. 4:2-3, Phil. 2:2-3)</a:t>
            </a:r>
          </a:p>
          <a:p>
            <a:r>
              <a:rPr lang="en-US" sz="2800" dirty="0" smtClean="0"/>
              <a:t>Pray diligently (James 5:16, Col. 4:2-3)</a:t>
            </a:r>
          </a:p>
          <a:p>
            <a:r>
              <a:rPr lang="en-US" sz="2800" dirty="0" smtClean="0"/>
              <a:t>Reach out to seek the lost (Matt. 28:19-20)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608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2543</TotalTime>
  <Words>184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Apothecary</vt:lpstr>
      <vt:lpstr>The Church Is…</vt:lpstr>
      <vt:lpstr>A Congregation Should…</vt:lpstr>
      <vt:lpstr>A Member Should…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68</cp:revision>
  <cp:lastPrinted>2017-02-05T13:19:04Z</cp:lastPrinted>
  <dcterms:created xsi:type="dcterms:W3CDTF">2015-09-24T14:11:01Z</dcterms:created>
  <dcterms:modified xsi:type="dcterms:W3CDTF">2017-02-06T17:30:57Z</dcterms:modified>
</cp:coreProperties>
</file>