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2" r:id="rId5"/>
    <p:sldId id="263" r:id="rId6"/>
    <p:sldId id="264" r:id="rId7"/>
    <p:sldId id="260" r:id="rId8"/>
    <p:sldId id="265" r:id="rId9"/>
    <p:sldId id="261" r:id="rId10"/>
    <p:sldId id="266" r:id="rId11"/>
    <p:sldId id="267" r:id="rId12"/>
    <p:sldId id="258" r:id="rId13"/>
    <p:sldId id="272" r:id="rId14"/>
    <p:sldId id="269" r:id="rId15"/>
    <p:sldId id="273" r:id="rId16"/>
    <p:sldId id="275" r:id="rId17"/>
    <p:sldId id="270" r:id="rId18"/>
    <p:sldId id="274" r:id="rId19"/>
    <p:sldId id="276"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96" y="-3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2D75D70-4460-485E-BE0F-8D402016CB8D}" type="datetimeFigureOut">
              <a:rPr lang="en-US" smtClean="0"/>
              <a:t>2/12/2017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B732F9E-406A-434C-BE89-FB6475149E0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D75D70-4460-485E-BE0F-8D402016CB8D}" type="datetimeFigureOut">
              <a:rPr lang="en-US" smtClean="0"/>
              <a:t>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32F9E-406A-434C-BE89-FB6475149E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D75D70-4460-485E-BE0F-8D402016CB8D}" type="datetimeFigureOut">
              <a:rPr lang="en-US" smtClean="0"/>
              <a:t>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32F9E-406A-434C-BE89-FB6475149E0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D75D70-4460-485E-BE0F-8D402016CB8D}" type="datetimeFigureOut">
              <a:rPr lang="en-US" smtClean="0"/>
              <a:t>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32F9E-406A-434C-BE89-FB6475149E0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2D75D70-4460-485E-BE0F-8D402016CB8D}" type="datetimeFigureOut">
              <a:rPr lang="en-US" smtClean="0"/>
              <a:t>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32F9E-406A-434C-BE89-FB6475149E0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D75D70-4460-485E-BE0F-8D402016CB8D}" type="datetimeFigureOut">
              <a:rPr lang="en-US" smtClean="0"/>
              <a:t>2/12/2017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32F9E-406A-434C-BE89-FB6475149E0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2D75D70-4460-485E-BE0F-8D402016CB8D}" type="datetimeFigureOut">
              <a:rPr lang="en-US" smtClean="0"/>
              <a:t>2/12/2017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732F9E-406A-434C-BE89-FB6475149E0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2D75D70-4460-485E-BE0F-8D402016CB8D}" type="datetimeFigureOut">
              <a:rPr lang="en-US" smtClean="0"/>
              <a:t>2/12/2017</a:t>
            </a:fld>
            <a:endParaRPr lang="en-US"/>
          </a:p>
        </p:txBody>
      </p:sp>
      <p:sp>
        <p:nvSpPr>
          <p:cNvPr id="8" name="Slide Number Placeholder 7"/>
          <p:cNvSpPr>
            <a:spLocks noGrp="1"/>
          </p:cNvSpPr>
          <p:nvPr>
            <p:ph type="sldNum" sz="quarter" idx="11"/>
          </p:nvPr>
        </p:nvSpPr>
        <p:spPr/>
        <p:txBody>
          <a:bodyPr/>
          <a:lstStyle/>
          <a:p>
            <a:fld id="{6B732F9E-406A-434C-BE89-FB6475149E00}"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D75D70-4460-485E-BE0F-8D402016CB8D}" type="datetimeFigureOut">
              <a:rPr lang="en-US" smtClean="0"/>
              <a:t>2/12/2017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732F9E-406A-434C-BE89-FB6475149E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D75D70-4460-485E-BE0F-8D402016CB8D}" type="datetimeFigureOut">
              <a:rPr lang="en-US" smtClean="0"/>
              <a:t>2/12/2017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6B732F9E-406A-434C-BE89-FB6475149E0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52D75D70-4460-485E-BE0F-8D402016CB8D}" type="datetimeFigureOut">
              <a:rPr lang="en-US" smtClean="0"/>
              <a:t>2/12/2017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32F9E-406A-434C-BE89-FB6475149E0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2D75D70-4460-485E-BE0F-8D402016CB8D}" type="datetimeFigureOut">
              <a:rPr lang="en-US" smtClean="0"/>
              <a:t>2/12/2017</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B732F9E-406A-434C-BE89-FB6475149E0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Secret of Contentment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51796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 6:19-21</a:t>
            </a:r>
            <a:endParaRPr lang="en-US" dirty="0"/>
          </a:p>
        </p:txBody>
      </p:sp>
      <p:sp>
        <p:nvSpPr>
          <p:cNvPr id="3" name="TextBox 2"/>
          <p:cNvSpPr txBox="1"/>
          <p:nvPr/>
        </p:nvSpPr>
        <p:spPr>
          <a:xfrm>
            <a:off x="228600" y="1600200"/>
            <a:ext cx="8610600" cy="3539430"/>
          </a:xfrm>
          <a:prstGeom prst="rect">
            <a:avLst/>
          </a:prstGeom>
          <a:noFill/>
        </p:spPr>
        <p:txBody>
          <a:bodyPr wrap="square" rtlCol="0">
            <a:spAutoFit/>
          </a:bodyPr>
          <a:lstStyle/>
          <a:p>
            <a:r>
              <a:rPr lang="en-US" sz="3200" dirty="0" smtClean="0"/>
              <a:t>Do not store up for yourselves treasures on earth, where moth and rust destroy, and where thieves break in and steal. But store up for yourselves treasures in heaven, where neither moth nor rust destroys, and where thieves do not break in or steal; for where your treasure is, there your heart will be also. </a:t>
            </a:r>
            <a:endParaRPr lang="en-US" sz="3200" dirty="0"/>
          </a:p>
        </p:txBody>
      </p:sp>
    </p:spTree>
    <p:extLst>
      <p:ext uri="{BB962C8B-B14F-4D97-AF65-F5344CB8AC3E}">
        <p14:creationId xmlns:p14="http://schemas.microsoft.com/office/powerpoint/2010/main" val="35017584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18:24-25</a:t>
            </a:r>
            <a:endParaRPr lang="en-US" dirty="0"/>
          </a:p>
        </p:txBody>
      </p:sp>
      <p:sp>
        <p:nvSpPr>
          <p:cNvPr id="3" name="TextBox 2"/>
          <p:cNvSpPr txBox="1"/>
          <p:nvPr/>
        </p:nvSpPr>
        <p:spPr>
          <a:xfrm>
            <a:off x="228600" y="1600200"/>
            <a:ext cx="8610600" cy="2062103"/>
          </a:xfrm>
          <a:prstGeom prst="rect">
            <a:avLst/>
          </a:prstGeom>
          <a:noFill/>
        </p:spPr>
        <p:txBody>
          <a:bodyPr wrap="square" rtlCol="0">
            <a:spAutoFit/>
          </a:bodyPr>
          <a:lstStyle/>
          <a:p>
            <a:r>
              <a:rPr lang="en-US" sz="3200" dirty="0" smtClean="0"/>
              <a:t>How hard it is for those who are wealthy to enter the kingdom of God! For it is easier for a camel to go through the eye of a needle than for a rich man to enter the kingdom of God. </a:t>
            </a:r>
            <a:endParaRPr lang="en-US" sz="3200" dirty="0"/>
          </a:p>
        </p:txBody>
      </p:sp>
    </p:spTree>
    <p:extLst>
      <p:ext uri="{BB962C8B-B14F-4D97-AF65-F5344CB8AC3E}">
        <p14:creationId xmlns:p14="http://schemas.microsoft.com/office/powerpoint/2010/main" val="1344249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Contentment Is:</a:t>
            </a:r>
            <a:endParaRPr lang="en-US" dirty="0"/>
          </a:p>
        </p:txBody>
      </p:sp>
      <p:sp>
        <p:nvSpPr>
          <p:cNvPr id="3" name="Content Placeholder 2"/>
          <p:cNvSpPr>
            <a:spLocks noGrp="1"/>
          </p:cNvSpPr>
          <p:nvPr>
            <p:ph idx="1"/>
          </p:nvPr>
        </p:nvSpPr>
        <p:spPr/>
        <p:txBody>
          <a:bodyPr/>
          <a:lstStyle/>
          <a:p>
            <a:r>
              <a:rPr lang="en-US" dirty="0" smtClean="0"/>
              <a:t>Demonstrated practically </a:t>
            </a:r>
          </a:p>
        </p:txBody>
      </p:sp>
    </p:spTree>
    <p:extLst>
      <p:ext uri="{BB962C8B-B14F-4D97-AF65-F5344CB8AC3E}">
        <p14:creationId xmlns:p14="http://schemas.microsoft.com/office/powerpoint/2010/main" val="416657551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 22:7</a:t>
            </a:r>
            <a:endParaRPr lang="en-US" dirty="0"/>
          </a:p>
        </p:txBody>
      </p:sp>
      <p:sp>
        <p:nvSpPr>
          <p:cNvPr id="3" name="TextBox 2"/>
          <p:cNvSpPr txBox="1"/>
          <p:nvPr/>
        </p:nvSpPr>
        <p:spPr>
          <a:xfrm>
            <a:off x="228600" y="1600200"/>
            <a:ext cx="8610600" cy="1077218"/>
          </a:xfrm>
          <a:prstGeom prst="rect">
            <a:avLst/>
          </a:prstGeom>
          <a:noFill/>
        </p:spPr>
        <p:txBody>
          <a:bodyPr wrap="square" rtlCol="0">
            <a:spAutoFit/>
          </a:bodyPr>
          <a:lstStyle/>
          <a:p>
            <a:r>
              <a:rPr lang="en-US" sz="3200" dirty="0" smtClean="0"/>
              <a:t>The rich rules over the poor,</a:t>
            </a:r>
          </a:p>
          <a:p>
            <a:r>
              <a:rPr lang="en-US" sz="3200" dirty="0" smtClean="0"/>
              <a:t>And the borrower becomes the lender’s slave.</a:t>
            </a:r>
            <a:endParaRPr lang="en-US" sz="3200" dirty="0"/>
          </a:p>
        </p:txBody>
      </p:sp>
    </p:spTree>
    <p:extLst>
      <p:ext uri="{BB962C8B-B14F-4D97-AF65-F5344CB8AC3E}">
        <p14:creationId xmlns:p14="http://schemas.microsoft.com/office/powerpoint/2010/main" val="3607756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Contentment Is:</a:t>
            </a:r>
            <a:endParaRPr lang="en-US" dirty="0"/>
          </a:p>
        </p:txBody>
      </p:sp>
      <p:sp>
        <p:nvSpPr>
          <p:cNvPr id="3" name="Content Placeholder 2"/>
          <p:cNvSpPr>
            <a:spLocks noGrp="1"/>
          </p:cNvSpPr>
          <p:nvPr>
            <p:ph idx="1"/>
          </p:nvPr>
        </p:nvSpPr>
        <p:spPr/>
        <p:txBody>
          <a:bodyPr/>
          <a:lstStyle/>
          <a:p>
            <a:r>
              <a:rPr lang="en-US" dirty="0" smtClean="0"/>
              <a:t>Demonstrated practically </a:t>
            </a:r>
          </a:p>
          <a:p>
            <a:r>
              <a:rPr lang="en-US" dirty="0" smtClean="0"/>
              <a:t>Joy in the midst of poverty</a:t>
            </a:r>
          </a:p>
        </p:txBody>
      </p:sp>
    </p:spTree>
    <p:extLst>
      <p:ext uri="{BB962C8B-B14F-4D97-AF65-F5344CB8AC3E}">
        <p14:creationId xmlns:p14="http://schemas.microsoft.com/office/powerpoint/2010/main" val="428549706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Eccl. 5:10</a:t>
            </a:r>
            <a:endParaRPr lang="en-US" dirty="0"/>
          </a:p>
        </p:txBody>
      </p:sp>
      <p:sp>
        <p:nvSpPr>
          <p:cNvPr id="3" name="TextBox 2"/>
          <p:cNvSpPr txBox="1"/>
          <p:nvPr/>
        </p:nvSpPr>
        <p:spPr>
          <a:xfrm>
            <a:off x="228600" y="1600200"/>
            <a:ext cx="8610600" cy="1569660"/>
          </a:xfrm>
          <a:prstGeom prst="rect">
            <a:avLst/>
          </a:prstGeom>
          <a:noFill/>
        </p:spPr>
        <p:txBody>
          <a:bodyPr wrap="square" rtlCol="0">
            <a:spAutoFit/>
          </a:bodyPr>
          <a:lstStyle/>
          <a:p>
            <a:r>
              <a:rPr lang="en-US" sz="3200" dirty="0" smtClean="0"/>
              <a:t>He who loves money will not be satisfied with money, nor he who loves abundance with its income. This too is vanity. </a:t>
            </a:r>
            <a:endParaRPr lang="en-US" sz="3200" dirty="0"/>
          </a:p>
        </p:txBody>
      </p:sp>
    </p:spTree>
    <p:extLst>
      <p:ext uri="{BB962C8B-B14F-4D97-AF65-F5344CB8AC3E}">
        <p14:creationId xmlns:p14="http://schemas.microsoft.com/office/powerpoint/2010/main" val="11628591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 13:5-6</a:t>
            </a:r>
            <a:endParaRPr lang="en-US" dirty="0"/>
          </a:p>
        </p:txBody>
      </p:sp>
      <p:sp>
        <p:nvSpPr>
          <p:cNvPr id="3" name="TextBox 2"/>
          <p:cNvSpPr txBox="1"/>
          <p:nvPr/>
        </p:nvSpPr>
        <p:spPr>
          <a:xfrm>
            <a:off x="228600" y="1600200"/>
            <a:ext cx="8610600" cy="3539430"/>
          </a:xfrm>
          <a:prstGeom prst="rect">
            <a:avLst/>
          </a:prstGeom>
          <a:noFill/>
        </p:spPr>
        <p:txBody>
          <a:bodyPr wrap="square" rtlCol="0">
            <a:spAutoFit/>
          </a:bodyPr>
          <a:lstStyle/>
          <a:p>
            <a:r>
              <a:rPr lang="en-US" sz="3200" dirty="0" smtClean="0"/>
              <a:t>Make sure that your character is free from the love of money, being content with what you have; for He Himself has said, “I will never desert you, nor will I ever forsake you,” so that we may confidently say, “The Lord is my Helper, I will not be afraid. What will man do to me?”</a:t>
            </a:r>
            <a:endParaRPr lang="en-US" sz="3200" dirty="0"/>
          </a:p>
        </p:txBody>
      </p:sp>
    </p:spTree>
    <p:extLst>
      <p:ext uri="{BB962C8B-B14F-4D97-AF65-F5344CB8AC3E}">
        <p14:creationId xmlns:p14="http://schemas.microsoft.com/office/powerpoint/2010/main" val="8941200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Contentment Is:</a:t>
            </a:r>
            <a:endParaRPr lang="en-US" dirty="0"/>
          </a:p>
        </p:txBody>
      </p:sp>
      <p:sp>
        <p:nvSpPr>
          <p:cNvPr id="3" name="Content Placeholder 2"/>
          <p:cNvSpPr>
            <a:spLocks noGrp="1"/>
          </p:cNvSpPr>
          <p:nvPr>
            <p:ph idx="1"/>
          </p:nvPr>
        </p:nvSpPr>
        <p:spPr/>
        <p:txBody>
          <a:bodyPr/>
          <a:lstStyle/>
          <a:p>
            <a:r>
              <a:rPr lang="en-US" dirty="0" smtClean="0"/>
              <a:t>Demonstrated practically </a:t>
            </a:r>
          </a:p>
          <a:p>
            <a:r>
              <a:rPr lang="en-US" dirty="0" smtClean="0"/>
              <a:t>Joy in the midst of poverty</a:t>
            </a:r>
          </a:p>
          <a:p>
            <a:r>
              <a:rPr lang="en-US" dirty="0" smtClean="0"/>
              <a:t>A heavenly focus in the midst of plenty</a:t>
            </a:r>
          </a:p>
        </p:txBody>
      </p:sp>
    </p:spTree>
    <p:extLst>
      <p:ext uri="{BB962C8B-B14F-4D97-AF65-F5344CB8AC3E}">
        <p14:creationId xmlns:p14="http://schemas.microsoft.com/office/powerpoint/2010/main" val="253872455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12:15</a:t>
            </a:r>
            <a:endParaRPr lang="en-US" dirty="0"/>
          </a:p>
        </p:txBody>
      </p:sp>
      <p:sp>
        <p:nvSpPr>
          <p:cNvPr id="3" name="TextBox 2"/>
          <p:cNvSpPr txBox="1"/>
          <p:nvPr/>
        </p:nvSpPr>
        <p:spPr>
          <a:xfrm>
            <a:off x="228600" y="1600200"/>
            <a:ext cx="8610600" cy="2062103"/>
          </a:xfrm>
          <a:prstGeom prst="rect">
            <a:avLst/>
          </a:prstGeom>
          <a:noFill/>
        </p:spPr>
        <p:txBody>
          <a:bodyPr wrap="square" rtlCol="0">
            <a:spAutoFit/>
          </a:bodyPr>
          <a:lstStyle/>
          <a:p>
            <a:r>
              <a:rPr lang="en-US" sz="3200" dirty="0" smtClean="0"/>
              <a:t>Beware, and be on your guard against every form of greed; for not even when one has an abundance does his life consist of his possessions. </a:t>
            </a:r>
            <a:endParaRPr lang="en-US" sz="3200" dirty="0"/>
          </a:p>
        </p:txBody>
      </p:sp>
    </p:spTree>
    <p:extLst>
      <p:ext uri="{BB962C8B-B14F-4D97-AF65-F5344CB8AC3E}">
        <p14:creationId xmlns:p14="http://schemas.microsoft.com/office/powerpoint/2010/main" val="35177993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Tim. 6:17-19</a:t>
            </a:r>
            <a:endParaRPr lang="en-US" dirty="0"/>
          </a:p>
        </p:txBody>
      </p:sp>
      <p:sp>
        <p:nvSpPr>
          <p:cNvPr id="3" name="TextBox 2"/>
          <p:cNvSpPr txBox="1"/>
          <p:nvPr/>
        </p:nvSpPr>
        <p:spPr>
          <a:xfrm>
            <a:off x="228600" y="1600200"/>
            <a:ext cx="8610600" cy="4524315"/>
          </a:xfrm>
          <a:prstGeom prst="rect">
            <a:avLst/>
          </a:prstGeom>
          <a:noFill/>
        </p:spPr>
        <p:txBody>
          <a:bodyPr wrap="square" rtlCol="0">
            <a:spAutoFit/>
          </a:bodyPr>
          <a:lstStyle/>
          <a:p>
            <a:r>
              <a:rPr lang="en-US" sz="3200" dirty="0" smtClean="0"/>
              <a:t>Instruct those who are rich in this present world not to be conceited or to fix their hope on the uncertainty of riches, but on God, who richly supplies us with all things to enjoy. Instruct them to do good, to be rich in good works, to be generous and ready to share, storing up for themselves the treasure of a good foundation for the future, so that they may take hold of that which is life indeed. </a:t>
            </a:r>
            <a:endParaRPr lang="en-US" sz="3200" dirty="0"/>
          </a:p>
        </p:txBody>
      </p:sp>
    </p:spTree>
    <p:extLst>
      <p:ext uri="{BB962C8B-B14F-4D97-AF65-F5344CB8AC3E}">
        <p14:creationId xmlns:p14="http://schemas.microsoft.com/office/powerpoint/2010/main" val="2744837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Contentment Is NOT:</a:t>
            </a:r>
            <a:endParaRPr lang="en-US" dirty="0"/>
          </a:p>
        </p:txBody>
      </p:sp>
      <p:sp>
        <p:nvSpPr>
          <p:cNvPr id="3" name="Content Placeholder 2"/>
          <p:cNvSpPr>
            <a:spLocks noGrp="1"/>
          </p:cNvSpPr>
          <p:nvPr>
            <p:ph idx="1"/>
          </p:nvPr>
        </p:nvSpPr>
        <p:spPr/>
        <p:txBody>
          <a:bodyPr/>
          <a:lstStyle/>
          <a:p>
            <a:r>
              <a:rPr lang="en-US" dirty="0" smtClean="0"/>
              <a:t>Indifference</a:t>
            </a:r>
          </a:p>
          <a:p>
            <a:pPr marL="36576" indent="0">
              <a:buNone/>
            </a:pPr>
            <a:endParaRPr lang="en-US" dirty="0" smtClean="0"/>
          </a:p>
        </p:txBody>
      </p:sp>
    </p:spTree>
    <p:extLst>
      <p:ext uri="{BB962C8B-B14F-4D97-AF65-F5344CB8AC3E}">
        <p14:creationId xmlns:p14="http://schemas.microsoft.com/office/powerpoint/2010/main" val="90428476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Contentment Is:</a:t>
            </a:r>
            <a:endParaRPr lang="en-US" dirty="0"/>
          </a:p>
        </p:txBody>
      </p:sp>
      <p:sp>
        <p:nvSpPr>
          <p:cNvPr id="3" name="Content Placeholder 2"/>
          <p:cNvSpPr>
            <a:spLocks noGrp="1"/>
          </p:cNvSpPr>
          <p:nvPr>
            <p:ph idx="1"/>
          </p:nvPr>
        </p:nvSpPr>
        <p:spPr/>
        <p:txBody>
          <a:bodyPr/>
          <a:lstStyle/>
          <a:p>
            <a:r>
              <a:rPr lang="en-US" dirty="0" smtClean="0"/>
              <a:t>Demonstrated practically </a:t>
            </a:r>
          </a:p>
          <a:p>
            <a:r>
              <a:rPr lang="en-US" dirty="0" smtClean="0"/>
              <a:t>Joy in the midst of poverty</a:t>
            </a:r>
          </a:p>
          <a:p>
            <a:r>
              <a:rPr lang="en-US" dirty="0" smtClean="0"/>
              <a:t>A heavenly focus in the midst of plenty</a:t>
            </a:r>
          </a:p>
          <a:p>
            <a:r>
              <a:rPr lang="en-US" dirty="0" smtClean="0"/>
              <a:t>A broader subject than finances</a:t>
            </a:r>
          </a:p>
        </p:txBody>
      </p:sp>
    </p:spTree>
    <p:extLst>
      <p:ext uri="{BB962C8B-B14F-4D97-AF65-F5344CB8AC3E}">
        <p14:creationId xmlns:p14="http://schemas.microsoft.com/office/powerpoint/2010/main" val="274545997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Thess. 4:11-12</a:t>
            </a:r>
            <a:endParaRPr lang="en-US" dirty="0"/>
          </a:p>
        </p:txBody>
      </p:sp>
      <p:sp>
        <p:nvSpPr>
          <p:cNvPr id="3" name="TextBox 2"/>
          <p:cNvSpPr txBox="1"/>
          <p:nvPr/>
        </p:nvSpPr>
        <p:spPr>
          <a:xfrm>
            <a:off x="228600" y="1600200"/>
            <a:ext cx="8610600" cy="2554545"/>
          </a:xfrm>
          <a:prstGeom prst="rect">
            <a:avLst/>
          </a:prstGeom>
          <a:noFill/>
        </p:spPr>
        <p:txBody>
          <a:bodyPr wrap="square" rtlCol="0">
            <a:spAutoFit/>
          </a:bodyPr>
          <a:lstStyle/>
          <a:p>
            <a:r>
              <a:rPr lang="en-US" sz="3200" dirty="0" smtClean="0"/>
              <a:t>Make it your ambition to lead a quiet life and attend to your own business and work with your hands, just as we commanded you, so that you will behave properly toward outsiders and not be in any need. </a:t>
            </a:r>
            <a:endParaRPr lang="en-US" sz="3200" dirty="0"/>
          </a:p>
        </p:txBody>
      </p:sp>
    </p:spTree>
    <p:extLst>
      <p:ext uri="{BB962C8B-B14F-4D97-AF65-F5344CB8AC3E}">
        <p14:creationId xmlns:p14="http://schemas.microsoft.com/office/powerpoint/2010/main" val="32179136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 10:4</a:t>
            </a:r>
            <a:endParaRPr lang="en-US" dirty="0"/>
          </a:p>
        </p:txBody>
      </p:sp>
      <p:sp>
        <p:nvSpPr>
          <p:cNvPr id="3" name="TextBox 2"/>
          <p:cNvSpPr txBox="1"/>
          <p:nvPr/>
        </p:nvSpPr>
        <p:spPr>
          <a:xfrm>
            <a:off x="228600" y="1600200"/>
            <a:ext cx="8610600" cy="1077218"/>
          </a:xfrm>
          <a:prstGeom prst="rect">
            <a:avLst/>
          </a:prstGeom>
          <a:noFill/>
        </p:spPr>
        <p:txBody>
          <a:bodyPr wrap="square" rtlCol="0">
            <a:spAutoFit/>
          </a:bodyPr>
          <a:lstStyle/>
          <a:p>
            <a:r>
              <a:rPr lang="en-US" sz="3200" dirty="0" smtClean="0"/>
              <a:t>Poor is he who works with a negligent hand,</a:t>
            </a:r>
          </a:p>
          <a:p>
            <a:r>
              <a:rPr lang="en-US" sz="3200" dirty="0" smtClean="0"/>
              <a:t>But the hand of the diligent makes rich.</a:t>
            </a:r>
            <a:endParaRPr lang="en-US" sz="3200" dirty="0"/>
          </a:p>
        </p:txBody>
      </p:sp>
    </p:spTree>
    <p:extLst>
      <p:ext uri="{BB962C8B-B14F-4D97-AF65-F5344CB8AC3E}">
        <p14:creationId xmlns:p14="http://schemas.microsoft.com/office/powerpoint/2010/main" val="657809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 22:29</a:t>
            </a:r>
            <a:endParaRPr lang="en-US" dirty="0"/>
          </a:p>
        </p:txBody>
      </p:sp>
      <p:sp>
        <p:nvSpPr>
          <p:cNvPr id="3" name="TextBox 2"/>
          <p:cNvSpPr txBox="1"/>
          <p:nvPr/>
        </p:nvSpPr>
        <p:spPr>
          <a:xfrm>
            <a:off x="228600" y="1600200"/>
            <a:ext cx="8610600" cy="1569660"/>
          </a:xfrm>
          <a:prstGeom prst="rect">
            <a:avLst/>
          </a:prstGeom>
          <a:noFill/>
        </p:spPr>
        <p:txBody>
          <a:bodyPr wrap="square" rtlCol="0">
            <a:spAutoFit/>
          </a:bodyPr>
          <a:lstStyle/>
          <a:p>
            <a:r>
              <a:rPr lang="en-US" sz="3200" dirty="0" smtClean="0"/>
              <a:t>Do you see a man skilled in his work?</a:t>
            </a:r>
          </a:p>
          <a:p>
            <a:r>
              <a:rPr lang="en-US" sz="3200" dirty="0" smtClean="0"/>
              <a:t>He will stand before kings;</a:t>
            </a:r>
          </a:p>
          <a:p>
            <a:r>
              <a:rPr lang="en-US" sz="3200" dirty="0" smtClean="0"/>
              <a:t>He will not stand before obscure men.</a:t>
            </a:r>
            <a:endParaRPr lang="en-US" sz="3200" dirty="0"/>
          </a:p>
        </p:txBody>
      </p:sp>
    </p:spTree>
    <p:extLst>
      <p:ext uri="{BB962C8B-B14F-4D97-AF65-F5344CB8AC3E}">
        <p14:creationId xmlns:p14="http://schemas.microsoft.com/office/powerpoint/2010/main" val="2650350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 12:11</a:t>
            </a:r>
            <a:endParaRPr lang="en-US" dirty="0"/>
          </a:p>
        </p:txBody>
      </p:sp>
      <p:sp>
        <p:nvSpPr>
          <p:cNvPr id="3" name="TextBox 2"/>
          <p:cNvSpPr txBox="1"/>
          <p:nvPr/>
        </p:nvSpPr>
        <p:spPr>
          <a:xfrm>
            <a:off x="228600" y="1600200"/>
            <a:ext cx="8610600" cy="1569660"/>
          </a:xfrm>
          <a:prstGeom prst="rect">
            <a:avLst/>
          </a:prstGeom>
          <a:noFill/>
        </p:spPr>
        <p:txBody>
          <a:bodyPr wrap="square" rtlCol="0">
            <a:spAutoFit/>
          </a:bodyPr>
          <a:lstStyle/>
          <a:p>
            <a:r>
              <a:rPr lang="en-US" sz="3200" dirty="0" smtClean="0"/>
              <a:t>He who tills his land will have plenty of bread,</a:t>
            </a:r>
          </a:p>
          <a:p>
            <a:r>
              <a:rPr lang="en-US" sz="3200" dirty="0" smtClean="0"/>
              <a:t>But he who pursues worthless things lacks sense.</a:t>
            </a:r>
            <a:endParaRPr lang="en-US" sz="3200" dirty="0"/>
          </a:p>
        </p:txBody>
      </p:sp>
    </p:spTree>
    <p:extLst>
      <p:ext uri="{BB962C8B-B14F-4D97-AF65-F5344CB8AC3E}">
        <p14:creationId xmlns:p14="http://schemas.microsoft.com/office/powerpoint/2010/main" val="3311669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Contentment Is NOT:</a:t>
            </a:r>
            <a:endParaRPr lang="en-US" dirty="0"/>
          </a:p>
        </p:txBody>
      </p:sp>
      <p:sp>
        <p:nvSpPr>
          <p:cNvPr id="3" name="Content Placeholder 2"/>
          <p:cNvSpPr>
            <a:spLocks noGrp="1"/>
          </p:cNvSpPr>
          <p:nvPr>
            <p:ph idx="1"/>
          </p:nvPr>
        </p:nvSpPr>
        <p:spPr/>
        <p:txBody>
          <a:bodyPr/>
          <a:lstStyle/>
          <a:p>
            <a:r>
              <a:rPr lang="en-US" dirty="0" smtClean="0"/>
              <a:t>Indifference</a:t>
            </a:r>
          </a:p>
          <a:p>
            <a:r>
              <a:rPr lang="en-US" dirty="0" smtClean="0"/>
              <a:t>Automatic</a:t>
            </a:r>
          </a:p>
          <a:p>
            <a:pPr marL="36576" indent="0">
              <a:buNone/>
            </a:pPr>
            <a:endParaRPr lang="en-US" dirty="0" smtClean="0"/>
          </a:p>
        </p:txBody>
      </p:sp>
    </p:spTree>
    <p:extLst>
      <p:ext uri="{BB962C8B-B14F-4D97-AF65-F5344CB8AC3E}">
        <p14:creationId xmlns:p14="http://schemas.microsoft.com/office/powerpoint/2010/main" val="13905321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 1:7</a:t>
            </a:r>
            <a:endParaRPr lang="en-US" dirty="0"/>
          </a:p>
        </p:txBody>
      </p:sp>
      <p:sp>
        <p:nvSpPr>
          <p:cNvPr id="3" name="TextBox 2"/>
          <p:cNvSpPr txBox="1"/>
          <p:nvPr/>
        </p:nvSpPr>
        <p:spPr>
          <a:xfrm>
            <a:off x="228600" y="1600200"/>
            <a:ext cx="8610600" cy="2062103"/>
          </a:xfrm>
          <a:prstGeom prst="rect">
            <a:avLst/>
          </a:prstGeom>
          <a:noFill/>
        </p:spPr>
        <p:txBody>
          <a:bodyPr wrap="square" rtlCol="0">
            <a:spAutoFit/>
          </a:bodyPr>
          <a:lstStyle/>
          <a:p>
            <a:r>
              <a:rPr lang="en-US" sz="3200" dirty="0" smtClean="0"/>
              <a:t>In Him we have redemption through His blood, the forgiveness of our trespasses, according to the riches of His grace which He lavished on us.</a:t>
            </a:r>
            <a:endParaRPr lang="en-US" sz="3200" dirty="0"/>
          </a:p>
        </p:txBody>
      </p:sp>
    </p:spTree>
    <p:extLst>
      <p:ext uri="{BB962C8B-B14F-4D97-AF65-F5344CB8AC3E}">
        <p14:creationId xmlns:p14="http://schemas.microsoft.com/office/powerpoint/2010/main" val="9566546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Contentment Is NOT:</a:t>
            </a:r>
            <a:endParaRPr lang="en-US" dirty="0"/>
          </a:p>
        </p:txBody>
      </p:sp>
      <p:sp>
        <p:nvSpPr>
          <p:cNvPr id="3" name="Content Placeholder 2"/>
          <p:cNvSpPr>
            <a:spLocks noGrp="1"/>
          </p:cNvSpPr>
          <p:nvPr>
            <p:ph idx="1"/>
          </p:nvPr>
        </p:nvSpPr>
        <p:spPr/>
        <p:txBody>
          <a:bodyPr/>
          <a:lstStyle/>
          <a:p>
            <a:r>
              <a:rPr lang="en-US" dirty="0" smtClean="0"/>
              <a:t>Indifference</a:t>
            </a:r>
          </a:p>
          <a:p>
            <a:r>
              <a:rPr lang="en-US" dirty="0" smtClean="0"/>
              <a:t>Automatic</a:t>
            </a:r>
          </a:p>
          <a:p>
            <a:r>
              <a:rPr lang="en-US" dirty="0" smtClean="0"/>
              <a:t>Affluence </a:t>
            </a:r>
          </a:p>
        </p:txBody>
      </p:sp>
    </p:spTree>
    <p:extLst>
      <p:ext uri="{BB962C8B-B14F-4D97-AF65-F5344CB8AC3E}">
        <p14:creationId xmlns:p14="http://schemas.microsoft.com/office/powerpoint/2010/main" val="328244009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343</TotalTime>
  <Words>585</Words>
  <Application>Microsoft Office PowerPoint</Application>
  <PresentationFormat>On-screen Show (4:3)</PresentationFormat>
  <Paragraphs>53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Technic</vt:lpstr>
      <vt:lpstr>The Secret of Contentment</vt:lpstr>
      <vt:lpstr>What Contentment Is NOT:</vt:lpstr>
      <vt:lpstr>1 Thess. 4:11-12</vt:lpstr>
      <vt:lpstr>Prov. 10:4</vt:lpstr>
      <vt:lpstr>Prov. 22:29</vt:lpstr>
      <vt:lpstr>Prov. 12:11</vt:lpstr>
      <vt:lpstr>What Contentment Is NOT:</vt:lpstr>
      <vt:lpstr>Eph. 1:7</vt:lpstr>
      <vt:lpstr>What Contentment Is NOT:</vt:lpstr>
      <vt:lpstr>Matt. 6:19-21</vt:lpstr>
      <vt:lpstr>Luke 18:24-25</vt:lpstr>
      <vt:lpstr>What Contentment Is:</vt:lpstr>
      <vt:lpstr>Prov. 22:7</vt:lpstr>
      <vt:lpstr>What Contentment Is:</vt:lpstr>
      <vt:lpstr>Eccl. 5:10</vt:lpstr>
      <vt:lpstr>Heb. 13:5-6</vt:lpstr>
      <vt:lpstr>What Contentment Is:</vt:lpstr>
      <vt:lpstr>Luke 12:15</vt:lpstr>
      <vt:lpstr>1 Tim. 6:17-19</vt:lpstr>
      <vt:lpstr>What Contentment 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Secret of Contentment</dc:title>
  <dc:creator>Owner</dc:creator>
  <cp:lastModifiedBy>Owner</cp:lastModifiedBy>
  <cp:revision>5</cp:revision>
  <dcterms:created xsi:type="dcterms:W3CDTF">2017-02-11T22:28:07Z</dcterms:created>
  <dcterms:modified xsi:type="dcterms:W3CDTF">2017-02-12T14:49:19Z</dcterms:modified>
</cp:coreProperties>
</file>