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2" r:id="rId3"/>
    <p:sldId id="259" r:id="rId4"/>
    <p:sldId id="263" r:id="rId5"/>
    <p:sldId id="264" r:id="rId6"/>
    <p:sldId id="257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3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8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44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5978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9912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58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55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3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4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0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9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4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9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3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5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30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3BD9E-DA2D-4252-B267-05EFF9148A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D890CE-779F-4755-94FB-4C17EF636C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0E2B0-16A9-4300-B6E8-1F4A243CA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00872"/>
            <a:ext cx="6554867" cy="1524000"/>
          </a:xfrm>
        </p:spPr>
        <p:txBody>
          <a:bodyPr/>
          <a:lstStyle/>
          <a:p>
            <a:r>
              <a:rPr lang="en-US" b="1" dirty="0"/>
              <a:t>The Criminal on the Cross (Luke 23:39-43)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5A122-7FCB-4B0B-8A8E-253497ABD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966274"/>
            <a:ext cx="6857216" cy="376767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Jesus Died to Save Sinners</a:t>
            </a:r>
          </a:p>
        </p:txBody>
      </p:sp>
    </p:spTree>
    <p:extLst>
      <p:ext uri="{BB962C8B-B14F-4D97-AF65-F5344CB8AC3E}">
        <p14:creationId xmlns:p14="http://schemas.microsoft.com/office/powerpoint/2010/main" val="95295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02DEAF-0A4E-4899-9E66-31CDA64E76E9}"/>
              </a:ext>
            </a:extLst>
          </p:cNvPr>
          <p:cNvSpPr txBox="1"/>
          <p:nvPr/>
        </p:nvSpPr>
        <p:spPr>
          <a:xfrm>
            <a:off x="433633" y="480767"/>
            <a:ext cx="81918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“THIEF”</a:t>
            </a:r>
          </a:p>
          <a:p>
            <a:endParaRPr lang="en-US" sz="2800" dirty="0"/>
          </a:p>
          <a:p>
            <a:r>
              <a:rPr lang="en-US" sz="2800" b="1" dirty="0"/>
              <a:t>The Greek word for “thief” is </a:t>
            </a:r>
            <a:r>
              <a:rPr lang="en-US" sz="2800" b="1" i="1" dirty="0" err="1"/>
              <a:t>kleptes</a:t>
            </a:r>
            <a:r>
              <a:rPr lang="en-US" sz="2800" b="1" i="1" dirty="0"/>
              <a:t>, </a:t>
            </a:r>
            <a:r>
              <a:rPr lang="en-US" sz="2800" b="1" dirty="0"/>
              <a:t>from which we get our modern word kleptomaniac.</a:t>
            </a:r>
          </a:p>
          <a:p>
            <a:r>
              <a:rPr lang="en-US" sz="2800" b="1" dirty="0"/>
              <a:t> </a:t>
            </a:r>
          </a:p>
          <a:p>
            <a:r>
              <a:rPr lang="en-US" sz="2800" b="1" dirty="0"/>
              <a:t>The word Luke uses is </a:t>
            </a:r>
            <a:r>
              <a:rPr lang="en-US" sz="2800" b="1" i="1" dirty="0" err="1"/>
              <a:t>lestes</a:t>
            </a:r>
            <a:r>
              <a:rPr lang="en-US" sz="2800" b="1" i="1" dirty="0"/>
              <a:t>, </a:t>
            </a:r>
            <a:r>
              <a:rPr lang="en-US" sz="2800" b="1" dirty="0"/>
              <a:t>which is more accurately translated robber.</a:t>
            </a:r>
          </a:p>
          <a:p>
            <a:endParaRPr lang="en-US" sz="2800" b="1" dirty="0"/>
          </a:p>
          <a:p>
            <a:r>
              <a:rPr lang="en-US" sz="2800" b="1" dirty="0"/>
              <a:t>Thievery is a crime against property; robbery is a crime against person. </a:t>
            </a:r>
          </a:p>
        </p:txBody>
      </p:sp>
    </p:spTree>
    <p:extLst>
      <p:ext uri="{BB962C8B-B14F-4D97-AF65-F5344CB8AC3E}">
        <p14:creationId xmlns:p14="http://schemas.microsoft.com/office/powerpoint/2010/main" val="354590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0E2B0-16A9-4300-B6E8-1F4A243CA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00872"/>
            <a:ext cx="6554867" cy="1524000"/>
          </a:xfrm>
        </p:spPr>
        <p:txBody>
          <a:bodyPr/>
          <a:lstStyle/>
          <a:p>
            <a:r>
              <a:rPr lang="en-US" b="1" dirty="0"/>
              <a:t>The Criminal on the Cross (Luke 23:39-43)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5A122-7FCB-4B0B-8A8E-253497ABD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966274"/>
            <a:ext cx="6857216" cy="376767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Jesus Died to Save Sinners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Salvation is By Faith, not Works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It’s Never Too Late</a:t>
            </a:r>
          </a:p>
        </p:txBody>
      </p:sp>
    </p:spTree>
    <p:extLst>
      <p:ext uri="{BB962C8B-B14F-4D97-AF65-F5344CB8AC3E}">
        <p14:creationId xmlns:p14="http://schemas.microsoft.com/office/powerpoint/2010/main" val="232712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0E2B0-16A9-4300-B6E8-1F4A243CA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00872"/>
            <a:ext cx="6554867" cy="1524000"/>
          </a:xfrm>
        </p:spPr>
        <p:txBody>
          <a:bodyPr/>
          <a:lstStyle/>
          <a:p>
            <a:r>
              <a:rPr lang="en-US" b="1" dirty="0"/>
              <a:t>The Role of Baptism in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5A122-7FCB-4B0B-8A8E-253497ABD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966274"/>
            <a:ext cx="6857216" cy="376767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There is one baptism (Eph. 4:4-7)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method is immersion (John 3:23)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medium is water (Acts 8:38)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subject is a penitent believer (Mark 16:15-16)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purpose is unto salvation (Acts 2:38, 22:16, 1 Peter 3:21)</a:t>
            </a:r>
          </a:p>
        </p:txBody>
      </p:sp>
    </p:spTree>
    <p:extLst>
      <p:ext uri="{BB962C8B-B14F-4D97-AF65-F5344CB8AC3E}">
        <p14:creationId xmlns:p14="http://schemas.microsoft.com/office/powerpoint/2010/main" val="88745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02DEAF-0A4E-4899-9E66-31CDA64E76E9}"/>
              </a:ext>
            </a:extLst>
          </p:cNvPr>
          <p:cNvSpPr txBox="1"/>
          <p:nvPr/>
        </p:nvSpPr>
        <p:spPr>
          <a:xfrm>
            <a:off x="433633" y="480767"/>
            <a:ext cx="819189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WHY DOESN’T THE THIEF EXPLAIN AWAY BAPTISM UNTO SALVATION?</a:t>
            </a:r>
          </a:p>
          <a:p>
            <a:endParaRPr lang="en-US" sz="2800" dirty="0"/>
          </a:p>
          <a:p>
            <a:r>
              <a:rPr lang="en-US" sz="2800" b="1" dirty="0"/>
              <a:t>He was living under the Old Covenant (Heb. 9:15-17). Until the Jesus died and was resurrected, baptism wouldn’t be valid (Rom. 6:3-6). </a:t>
            </a:r>
          </a:p>
          <a:p>
            <a:endParaRPr lang="en-US" sz="2800" b="1" dirty="0"/>
          </a:p>
          <a:p>
            <a:r>
              <a:rPr lang="en-US" sz="2800" b="1" dirty="0"/>
              <a:t>Side note: it’s entirely possible he was baptized previously by John or the disciples (John 4:1). </a:t>
            </a:r>
          </a:p>
          <a:p>
            <a:endParaRPr lang="en-US" sz="2800" b="1" dirty="0"/>
          </a:p>
          <a:p>
            <a:r>
              <a:rPr lang="en-US" sz="2800" b="1" dirty="0"/>
              <a:t>Side note: Jesus forgave him personally (Matt. 9:2-8, Luke 7:36-50). </a:t>
            </a:r>
          </a:p>
        </p:txBody>
      </p:sp>
    </p:spTree>
    <p:extLst>
      <p:ext uri="{BB962C8B-B14F-4D97-AF65-F5344CB8AC3E}">
        <p14:creationId xmlns:p14="http://schemas.microsoft.com/office/powerpoint/2010/main" val="238150063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12171</TotalTime>
  <Words>219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PowerPoint Presentation</vt:lpstr>
      <vt:lpstr>The Criminal on the Cross (Luke 23:39-43)</vt:lpstr>
      <vt:lpstr>PowerPoint Presentation</vt:lpstr>
      <vt:lpstr>The Criminal on the Cross (Luke 23:39-43)</vt:lpstr>
      <vt:lpstr>The Role of Baptism in Salvation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Guzzetta</dc:creator>
  <cp:lastModifiedBy>John Guzzetta</cp:lastModifiedBy>
  <cp:revision>9</cp:revision>
  <cp:lastPrinted>2018-05-06T12:41:16Z</cp:lastPrinted>
  <dcterms:created xsi:type="dcterms:W3CDTF">2018-04-27T14:08:16Z</dcterms:created>
  <dcterms:modified xsi:type="dcterms:W3CDTF">2018-05-06T12:45:43Z</dcterms:modified>
</cp:coreProperties>
</file>