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57" r:id="rId3"/>
    <p:sldId id="258"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1" autoAdjust="0"/>
    <p:restoredTop sz="94660"/>
  </p:normalViewPr>
  <p:slideViewPr>
    <p:cSldViewPr snapToGrid="0">
      <p:cViewPr varScale="1">
        <p:scale>
          <a:sx n="69" d="100"/>
          <a:sy n="69" d="100"/>
        </p:scale>
        <p:origin x="38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a:xfrm>
            <a:off x="-5132" y="2059012"/>
            <a:ext cx="9146751" cy="18288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5132" y="3887812"/>
            <a:ext cx="9146751" cy="6079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74319" y="2166365"/>
            <a:ext cx="8603674" cy="1739347"/>
          </a:xfrm>
        </p:spPr>
        <p:txBody>
          <a:bodyPr tIns="45720" bIns="45720" anchor="ctr">
            <a:normAutofit/>
          </a:bodyPr>
          <a:lstStyle>
            <a:lvl1pPr algn="ctr">
              <a:lnSpc>
                <a:spcPct val="80000"/>
              </a:lnSpc>
              <a:defRPr sz="6000" spc="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304800" y="3844269"/>
            <a:ext cx="8534400" cy="667512"/>
          </a:xfrm>
        </p:spPr>
        <p:txBody>
          <a:bodyPr anchor="ctr">
            <a:normAutofit/>
          </a:bodyPr>
          <a:lstStyle>
            <a:lvl1pPr marL="0" indent="0" algn="ctr">
              <a:buNone/>
              <a:defRPr sz="2000">
                <a:solidFill>
                  <a:srgbClr val="FFFFFF"/>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pPr/>
              <a:t>9/28/2018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960494333"/>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9/28/2018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105643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764484" y="0"/>
            <a:ext cx="20574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870468" y="609600"/>
            <a:ext cx="1801785" cy="5638800"/>
          </a:xfrm>
        </p:spPr>
        <p:txBody>
          <a:bodyPr vert="eaVert"/>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609600"/>
            <a:ext cx="5979968"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422855"/>
            <a:ext cx="2057397" cy="365125"/>
          </a:xfrm>
        </p:spPr>
        <p:txBody>
          <a:bodyPr/>
          <a:lstStyle/>
          <a:p>
            <a:fld id="{96DFF08F-DC6B-4601-B491-B0F83F6DD2DA}" type="datetimeFigureOut">
              <a:rPr lang="en-US" smtClean="0"/>
              <a:t>9/28/2018</a:t>
            </a:fld>
            <a:endParaRPr lang="en-US" dirty="0"/>
          </a:p>
        </p:txBody>
      </p:sp>
      <p:sp>
        <p:nvSpPr>
          <p:cNvPr id="5" name="Footer Placeholder 4"/>
          <p:cNvSpPr>
            <a:spLocks noGrp="1"/>
          </p:cNvSpPr>
          <p:nvPr>
            <p:ph type="ftr" sz="quarter" idx="11"/>
          </p:nvPr>
        </p:nvSpPr>
        <p:spPr>
          <a:xfrm>
            <a:off x="2832102" y="6422855"/>
            <a:ext cx="3209752" cy="365125"/>
          </a:xfrm>
        </p:spPr>
        <p:txBody>
          <a:bodyPr/>
          <a:lstStyle/>
          <a:p>
            <a:endParaRPr lang="en-US" dirty="0"/>
          </a:p>
        </p:txBody>
      </p:sp>
      <p:sp>
        <p:nvSpPr>
          <p:cNvPr id="6" name="Slide Number Placeholder 5"/>
          <p:cNvSpPr>
            <a:spLocks noGrp="1"/>
          </p:cNvSpPr>
          <p:nvPr>
            <p:ph type="sldNum" sz="quarter" idx="12"/>
          </p:nvPr>
        </p:nvSpPr>
        <p:spPr>
          <a:xfrm>
            <a:off x="6054787" y="6422855"/>
            <a:ext cx="659819" cy="365125"/>
          </a:xfrm>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425383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9/28/2018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362208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5132" y="2059012"/>
            <a:ext cx="9146751" cy="18288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5132" y="3887812"/>
            <a:ext cx="9146751" cy="6079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4893" y="2208879"/>
            <a:ext cx="7886700" cy="1676400"/>
          </a:xfrm>
        </p:spPr>
        <p:txBody>
          <a:bodyPr anchor="ctr">
            <a:noAutofit/>
          </a:bodyPr>
          <a:lstStyle>
            <a:lvl1pPr algn="ctr">
              <a:lnSpc>
                <a:spcPct val="80000"/>
              </a:lnSpc>
              <a:defRPr sz="6000" b="0" spc="0" baseline="0">
                <a:solidFill>
                  <a:srgbClr val="FFFF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4893" y="3851528"/>
            <a:ext cx="7886700" cy="669673"/>
          </a:xfrm>
        </p:spPr>
        <p:txBody>
          <a:bodyPr anchor="ctr">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96DFF08F-DC6B-4601-B491-B0F83F6DD2DA}" type="datetimeFigureOut">
              <a:rPr lang="en-US" smtClean="0"/>
              <a:pPr/>
              <a:t>9/28/2018</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99071308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797" y="2011680"/>
            <a:ext cx="365760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00600" y="2011680"/>
            <a:ext cx="365760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9/28/2018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399121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85800" y="1913470"/>
            <a:ext cx="3657600" cy="743094"/>
          </a:xfrm>
        </p:spPr>
        <p:txBody>
          <a:bodyPr anchor="ct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0" y="2656566"/>
            <a:ext cx="365760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00428" y="1913470"/>
            <a:ext cx="3657600" cy="743094"/>
          </a:xfrm>
        </p:spPr>
        <p:txBody>
          <a:bodyPr anchor="ct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800428" y="2656564"/>
            <a:ext cx="365760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9/28/2018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568335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9/28/2018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154291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t>9/28/2018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220381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685800" y="2148840"/>
            <a:ext cx="4572000" cy="38404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892568" y="2147487"/>
            <a:ext cx="2560320" cy="3432319"/>
          </a:xfrm>
        </p:spPr>
        <p:txBody>
          <a:bodyPr>
            <a:normAutofit/>
          </a:bodyPr>
          <a:lstStyle>
            <a:lvl1pPr marL="0" indent="0">
              <a:lnSpc>
                <a:spcPct val="95000"/>
              </a:lnSpc>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9/28/2018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8263206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685800" y="2211494"/>
            <a:ext cx="4754880" cy="384048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885351" y="2150621"/>
            <a:ext cx="2560320" cy="3429000"/>
          </a:xfrm>
        </p:spPr>
        <p:txBody>
          <a:bodyPr>
            <a:normAutofit/>
          </a:bodyPr>
          <a:lstStyle>
            <a:lvl1pPr marL="0" indent="0">
              <a:lnSpc>
                <a:spcPct val="95000"/>
              </a:lnSpc>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9/28/2018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26339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362" y="176109"/>
            <a:ext cx="9141714" cy="164591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685019" y="284176"/>
            <a:ext cx="777240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019" y="2011680"/>
            <a:ext cx="7772400" cy="420624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557" y="6422855"/>
            <a:ext cx="2595043" cy="365125"/>
          </a:xfrm>
          <a:prstGeom prst="rect">
            <a:avLst/>
          </a:prstGeom>
        </p:spPr>
        <p:txBody>
          <a:bodyPr vert="horz" lIns="91440" tIns="45720" rIns="45720" bIns="45720" rtlCol="0" anchor="ctr"/>
          <a:lstStyle>
            <a:lvl1pPr algn="l">
              <a:defRPr sz="1050">
                <a:solidFill>
                  <a:schemeClr val="tx1"/>
                </a:solidFill>
              </a:defRPr>
            </a:lvl1pPr>
          </a:lstStyle>
          <a:p>
            <a:fld id="{96DFF08F-DC6B-4601-B491-B0F83F6DD2DA}" type="datetimeFigureOut">
              <a:rPr lang="en-US" smtClean="0"/>
              <a:pPr/>
              <a:t>9/28/2018</a:t>
            </a:fld>
            <a:endParaRPr lang="en-US" dirty="0"/>
          </a:p>
        </p:txBody>
      </p:sp>
      <p:sp>
        <p:nvSpPr>
          <p:cNvPr id="5" name="Footer Placeholder 4"/>
          <p:cNvSpPr>
            <a:spLocks noGrp="1"/>
          </p:cNvSpPr>
          <p:nvPr>
            <p:ph type="ftr" sz="quarter" idx="3"/>
          </p:nvPr>
        </p:nvSpPr>
        <p:spPr>
          <a:xfrm>
            <a:off x="4191000" y="6422855"/>
            <a:ext cx="4060627"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8265139" y="6422855"/>
            <a:ext cx="709698" cy="365125"/>
          </a:xfrm>
          <a:prstGeom prst="rect">
            <a:avLst/>
          </a:prstGeom>
        </p:spPr>
        <p:txBody>
          <a:bodyPr vert="horz" lIns="45720" tIns="45720" rIns="91440" bIns="45720" rtlCol="0" anchor="ctr"/>
          <a:lstStyle>
            <a:lvl1pPr algn="l">
              <a:defRPr sz="1200" b="0">
                <a:solidFill>
                  <a:schemeClr val="tx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51042114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000" kern="1200" cap="all"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19204-BBB6-44BD-A4D9-A3F4B947F56F}"/>
              </a:ext>
            </a:extLst>
          </p:cNvPr>
          <p:cNvSpPr>
            <a:spLocks noGrp="1"/>
          </p:cNvSpPr>
          <p:nvPr>
            <p:ph type="ctrTitle"/>
          </p:nvPr>
        </p:nvSpPr>
        <p:spPr/>
        <p:txBody>
          <a:bodyPr>
            <a:normAutofit/>
          </a:bodyPr>
          <a:lstStyle/>
          <a:p>
            <a:r>
              <a:rPr lang="en-US" sz="5400" dirty="0"/>
              <a:t>When Your Children Ask</a:t>
            </a:r>
          </a:p>
        </p:txBody>
      </p:sp>
      <p:sp>
        <p:nvSpPr>
          <p:cNvPr id="3" name="Subtitle 2">
            <a:extLst>
              <a:ext uri="{FF2B5EF4-FFF2-40B4-BE49-F238E27FC236}">
                <a16:creationId xmlns:a16="http://schemas.microsoft.com/office/drawing/2014/main" id="{9330996A-0B2A-47AB-95A6-F9D03C6AF9FC}"/>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822465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44FEA-0840-43EF-A3F0-E29AC2F6E95D}"/>
              </a:ext>
            </a:extLst>
          </p:cNvPr>
          <p:cNvSpPr>
            <a:spLocks noGrp="1"/>
          </p:cNvSpPr>
          <p:nvPr>
            <p:ph type="title"/>
          </p:nvPr>
        </p:nvSpPr>
        <p:spPr/>
        <p:txBody>
          <a:bodyPr/>
          <a:lstStyle/>
          <a:p>
            <a:r>
              <a:rPr lang="en-US" dirty="0"/>
              <a:t>Three Times</a:t>
            </a:r>
          </a:p>
        </p:txBody>
      </p:sp>
      <p:sp>
        <p:nvSpPr>
          <p:cNvPr id="3" name="Content Placeholder 2">
            <a:extLst>
              <a:ext uri="{FF2B5EF4-FFF2-40B4-BE49-F238E27FC236}">
                <a16:creationId xmlns:a16="http://schemas.microsoft.com/office/drawing/2014/main" id="{5CDE7DEB-ABAA-4747-A381-EA08B05E33CE}"/>
              </a:ext>
            </a:extLst>
          </p:cNvPr>
          <p:cNvSpPr>
            <a:spLocks noGrp="1"/>
          </p:cNvSpPr>
          <p:nvPr>
            <p:ph idx="1"/>
          </p:nvPr>
        </p:nvSpPr>
        <p:spPr/>
        <p:txBody>
          <a:bodyPr>
            <a:normAutofit/>
          </a:bodyPr>
          <a:lstStyle/>
          <a:p>
            <a:r>
              <a:rPr lang="en-US" sz="4000" dirty="0"/>
              <a:t>Exodus 13:11-15</a:t>
            </a:r>
          </a:p>
          <a:p>
            <a:r>
              <a:rPr lang="en-US" sz="4000" dirty="0"/>
              <a:t>Deuteronomy 6:17-25</a:t>
            </a:r>
          </a:p>
          <a:p>
            <a:r>
              <a:rPr lang="en-US" sz="4000" dirty="0"/>
              <a:t>Joshua 4:5-7</a:t>
            </a:r>
          </a:p>
        </p:txBody>
      </p:sp>
    </p:spTree>
    <p:extLst>
      <p:ext uri="{BB962C8B-B14F-4D97-AF65-F5344CB8AC3E}">
        <p14:creationId xmlns:p14="http://schemas.microsoft.com/office/powerpoint/2010/main" val="4257681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F9781-4E93-4427-B26B-55D6FB0BA02F}"/>
              </a:ext>
            </a:extLst>
          </p:cNvPr>
          <p:cNvSpPr>
            <a:spLocks noGrp="1"/>
          </p:cNvSpPr>
          <p:nvPr>
            <p:ph type="title"/>
          </p:nvPr>
        </p:nvSpPr>
        <p:spPr/>
        <p:txBody>
          <a:bodyPr/>
          <a:lstStyle/>
          <a:p>
            <a:r>
              <a:rPr lang="en-US" dirty="0"/>
              <a:t>1 Corinthians 11:27-29</a:t>
            </a:r>
          </a:p>
        </p:txBody>
      </p:sp>
      <p:sp>
        <p:nvSpPr>
          <p:cNvPr id="3" name="TextBox 2">
            <a:extLst>
              <a:ext uri="{FF2B5EF4-FFF2-40B4-BE49-F238E27FC236}">
                <a16:creationId xmlns:a16="http://schemas.microsoft.com/office/drawing/2014/main" id="{9283021E-882D-4C72-A640-D4F553473AB3}"/>
              </a:ext>
            </a:extLst>
          </p:cNvPr>
          <p:cNvSpPr txBox="1"/>
          <p:nvPr/>
        </p:nvSpPr>
        <p:spPr>
          <a:xfrm>
            <a:off x="683491" y="2235200"/>
            <a:ext cx="7832436" cy="3108543"/>
          </a:xfrm>
          <a:prstGeom prst="rect">
            <a:avLst/>
          </a:prstGeom>
          <a:noFill/>
        </p:spPr>
        <p:txBody>
          <a:bodyPr wrap="square" rtlCol="0">
            <a:spAutoFit/>
          </a:bodyPr>
          <a:lstStyle/>
          <a:p>
            <a:r>
              <a:rPr lang="en-US" sz="2800" dirty="0"/>
              <a:t>Whoever eats the bread or drinks the cup of the Lord in an unworthy manner, shall be guilty of the body and the blood of the Lord. But a man must examine himself, and in so doing he is to eat of the bread and drink of the cup. For he who eats and drinks, eats and drinks judgment to himself if he does not judge the body rightly.  </a:t>
            </a:r>
          </a:p>
        </p:txBody>
      </p:sp>
    </p:spTree>
    <p:extLst>
      <p:ext uri="{BB962C8B-B14F-4D97-AF65-F5344CB8AC3E}">
        <p14:creationId xmlns:p14="http://schemas.microsoft.com/office/powerpoint/2010/main" val="17892792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606060"/>
      </a:dk2>
      <a:lt2>
        <a:srgbClr val="EDEDED"/>
      </a:lt2>
      <a:accent1>
        <a:srgbClr val="FFC000"/>
      </a:accent1>
      <a:accent2>
        <a:srgbClr val="A5D028"/>
      </a:accent2>
      <a:accent3>
        <a:srgbClr val="08CC78"/>
      </a:accent3>
      <a:accent4>
        <a:srgbClr val="099BDD"/>
      </a:accent4>
      <a:accent5>
        <a:srgbClr val="828288"/>
      </a:accent5>
      <a:accent6>
        <a:srgbClr val="F56617"/>
      </a:accent6>
      <a:hlink>
        <a:srgbClr val="FF9933"/>
      </a:hlink>
      <a:folHlink>
        <a:srgbClr val="B2B2B2"/>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B1D2DA32-AC8B-4194-BF85-FF4A5B40EB50}"/>
    </a:ext>
  </a:extLst>
</a:theme>
</file>

<file path=docProps/app.xml><?xml version="1.0" encoding="utf-8"?>
<Properties xmlns="http://schemas.openxmlformats.org/officeDocument/2006/extended-properties" xmlns:vt="http://schemas.openxmlformats.org/officeDocument/2006/docPropsVTypes">
  <Template>TM03090430[[fn=Banded]]</Template>
  <TotalTime>4</TotalTime>
  <Words>90</Words>
  <Application>Microsoft Office PowerPoint</Application>
  <PresentationFormat>On-screen Show (4:3)</PresentationFormat>
  <Paragraphs>7</Paragraphs>
  <Slides>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Corbel</vt:lpstr>
      <vt:lpstr>Wingdings</vt:lpstr>
      <vt:lpstr>Banded</vt:lpstr>
      <vt:lpstr>When Your Children Ask</vt:lpstr>
      <vt:lpstr>Three Times</vt:lpstr>
      <vt:lpstr>1 Corinthians 11:27-29</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Guzzetta</dc:creator>
  <cp:lastModifiedBy>John Guzzetta</cp:lastModifiedBy>
  <cp:revision>2</cp:revision>
  <dcterms:created xsi:type="dcterms:W3CDTF">2018-09-28T20:04:44Z</dcterms:created>
  <dcterms:modified xsi:type="dcterms:W3CDTF">2018-09-28T20:09:42Z</dcterms:modified>
</cp:coreProperties>
</file>