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0" r:id="rId6"/>
    <p:sldId id="261" r:id="rId7"/>
    <p:sldId id="262" r:id="rId8"/>
    <p:sldId id="265" r:id="rId9"/>
    <p:sldId id="267" r:id="rId10"/>
    <p:sldId id="263" r:id="rId11"/>
    <p:sldId id="266" r:id="rId12"/>
    <p:sldId id="268"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72" d="100"/>
          <a:sy n="72" d="100"/>
        </p:scale>
        <p:origin x="13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188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8931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78226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1799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073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0960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673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676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716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4116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2">
              <a:lumMod val="60000"/>
              <a:lumOff val="4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9/9/2018</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3538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9/9/2018</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362323"/>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34BC-64E0-456E-853E-C1826350AAFD}"/>
              </a:ext>
            </a:extLst>
          </p:cNvPr>
          <p:cNvSpPr>
            <a:spLocks noGrp="1"/>
          </p:cNvSpPr>
          <p:nvPr>
            <p:ph type="ctrTitle"/>
          </p:nvPr>
        </p:nvSpPr>
        <p:spPr/>
        <p:txBody>
          <a:bodyPr/>
          <a:lstStyle/>
          <a:p>
            <a:r>
              <a:rPr lang="en-US" dirty="0"/>
              <a:t>What’s So New about the               </a:t>
            </a:r>
            <a:r>
              <a:rPr lang="en-US" sz="4400" dirty="0"/>
              <a:t>New Commandment?</a:t>
            </a:r>
            <a:endParaRPr lang="en-US" dirty="0"/>
          </a:p>
        </p:txBody>
      </p:sp>
      <p:sp>
        <p:nvSpPr>
          <p:cNvPr id="3" name="Subtitle 2">
            <a:extLst>
              <a:ext uri="{FF2B5EF4-FFF2-40B4-BE49-F238E27FC236}">
                <a16:creationId xmlns:a16="http://schemas.microsoft.com/office/drawing/2014/main" id="{E098DAD0-7087-46AE-A7BB-DEAF2D812C5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311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Eph. 5:1-2</a:t>
            </a:r>
          </a:p>
        </p:txBody>
      </p:sp>
      <p:sp>
        <p:nvSpPr>
          <p:cNvPr id="4" name="TextBox 3">
            <a:extLst>
              <a:ext uri="{FF2B5EF4-FFF2-40B4-BE49-F238E27FC236}">
                <a16:creationId xmlns:a16="http://schemas.microsoft.com/office/drawing/2014/main" id="{F3BAEA61-6BAE-4756-8B4D-E17406509A4C}"/>
              </a:ext>
            </a:extLst>
          </p:cNvPr>
          <p:cNvSpPr txBox="1"/>
          <p:nvPr/>
        </p:nvSpPr>
        <p:spPr>
          <a:xfrm>
            <a:off x="2844800" y="1900935"/>
            <a:ext cx="5652655" cy="3046988"/>
          </a:xfrm>
          <a:prstGeom prst="rect">
            <a:avLst/>
          </a:prstGeom>
          <a:noFill/>
        </p:spPr>
        <p:txBody>
          <a:bodyPr wrap="square" rtlCol="0">
            <a:spAutoFit/>
          </a:bodyPr>
          <a:lstStyle/>
          <a:p>
            <a:r>
              <a:rPr lang="en-US" sz="3200" dirty="0"/>
              <a:t>Be imitators of God, as beloved children; and walk in love, just as Christ also loved you, and gave Himself up for us, and offering and a sacrifice to God as a fragrant aroma.</a:t>
            </a:r>
          </a:p>
        </p:txBody>
      </p:sp>
    </p:spTree>
    <p:extLst>
      <p:ext uri="{BB962C8B-B14F-4D97-AF65-F5344CB8AC3E}">
        <p14:creationId xmlns:p14="http://schemas.microsoft.com/office/powerpoint/2010/main" val="318398426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B611-C44A-4C8E-BDCF-6600905980A5}"/>
              </a:ext>
            </a:extLst>
          </p:cNvPr>
          <p:cNvSpPr>
            <a:spLocks noGrp="1"/>
          </p:cNvSpPr>
          <p:nvPr>
            <p:ph type="title"/>
          </p:nvPr>
        </p:nvSpPr>
        <p:spPr/>
        <p:txBody>
          <a:bodyPr>
            <a:normAutofit/>
          </a:bodyPr>
          <a:lstStyle/>
          <a:p>
            <a:pPr algn="ctr"/>
            <a:r>
              <a:rPr lang="en-US" sz="6000" dirty="0"/>
              <a:t>Love </a:t>
            </a:r>
            <a:r>
              <a:rPr lang="en-US" sz="5300" dirty="0"/>
              <a:t>even as </a:t>
            </a:r>
            <a:r>
              <a:rPr lang="en-US" sz="6000" dirty="0"/>
              <a:t>I Have Loved You</a:t>
            </a:r>
          </a:p>
        </p:txBody>
      </p:sp>
      <p:sp>
        <p:nvSpPr>
          <p:cNvPr id="3" name="Content Placeholder 2">
            <a:extLst>
              <a:ext uri="{FF2B5EF4-FFF2-40B4-BE49-F238E27FC236}">
                <a16:creationId xmlns:a16="http://schemas.microsoft.com/office/drawing/2014/main" id="{155F28C5-F95D-4F53-BF3D-37AC5CCA45DB}"/>
              </a:ext>
            </a:extLst>
          </p:cNvPr>
          <p:cNvSpPr>
            <a:spLocks noGrp="1"/>
          </p:cNvSpPr>
          <p:nvPr>
            <p:ph sz="half" idx="1"/>
          </p:nvPr>
        </p:nvSpPr>
        <p:spPr>
          <a:xfrm>
            <a:off x="2900933" y="868680"/>
            <a:ext cx="2770193" cy="5120640"/>
          </a:xfrm>
        </p:spPr>
        <p:txBody>
          <a:bodyPr>
            <a:normAutofit/>
          </a:bodyPr>
          <a:lstStyle/>
          <a:p>
            <a:r>
              <a:rPr lang="en-US" sz="3200" dirty="0"/>
              <a:t>Love is a </a:t>
            </a:r>
            <a:r>
              <a:rPr lang="en-US" sz="2800" dirty="0"/>
              <a:t>commandment</a:t>
            </a:r>
            <a:endParaRPr lang="en-US" sz="3200" dirty="0"/>
          </a:p>
        </p:txBody>
      </p:sp>
      <p:sp>
        <p:nvSpPr>
          <p:cNvPr id="4" name="Content Placeholder 3">
            <a:extLst>
              <a:ext uri="{FF2B5EF4-FFF2-40B4-BE49-F238E27FC236}">
                <a16:creationId xmlns:a16="http://schemas.microsoft.com/office/drawing/2014/main" id="{BEF056F4-CF05-4863-9B13-2788223B9C2D}"/>
              </a:ext>
            </a:extLst>
          </p:cNvPr>
          <p:cNvSpPr>
            <a:spLocks noGrp="1"/>
          </p:cNvSpPr>
          <p:nvPr>
            <p:ph sz="half" idx="2"/>
          </p:nvPr>
        </p:nvSpPr>
        <p:spPr/>
        <p:txBody>
          <a:bodyPr>
            <a:normAutofit/>
          </a:bodyPr>
          <a:lstStyle/>
          <a:p>
            <a:r>
              <a:rPr lang="en-US" sz="3200" dirty="0"/>
              <a:t>Love is a </a:t>
            </a:r>
            <a:r>
              <a:rPr lang="en-US" sz="2800" dirty="0"/>
              <a:t>distinguishing</a:t>
            </a:r>
            <a:r>
              <a:rPr lang="en-US" sz="3200" dirty="0"/>
              <a:t> quality</a:t>
            </a:r>
          </a:p>
        </p:txBody>
      </p:sp>
    </p:spTree>
    <p:extLst>
      <p:ext uri="{BB962C8B-B14F-4D97-AF65-F5344CB8AC3E}">
        <p14:creationId xmlns:p14="http://schemas.microsoft.com/office/powerpoint/2010/main" val="1793933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John        13:34</a:t>
            </a:r>
          </a:p>
        </p:txBody>
      </p:sp>
      <p:sp>
        <p:nvSpPr>
          <p:cNvPr id="4" name="TextBox 3">
            <a:extLst>
              <a:ext uri="{FF2B5EF4-FFF2-40B4-BE49-F238E27FC236}">
                <a16:creationId xmlns:a16="http://schemas.microsoft.com/office/drawing/2014/main" id="{F3BAEA61-6BAE-4756-8B4D-E17406509A4C}"/>
              </a:ext>
            </a:extLst>
          </p:cNvPr>
          <p:cNvSpPr txBox="1"/>
          <p:nvPr/>
        </p:nvSpPr>
        <p:spPr>
          <a:xfrm>
            <a:off x="2872509" y="1654714"/>
            <a:ext cx="5652655" cy="3539430"/>
          </a:xfrm>
          <a:prstGeom prst="rect">
            <a:avLst/>
          </a:prstGeom>
          <a:noFill/>
        </p:spPr>
        <p:txBody>
          <a:bodyPr wrap="square" rtlCol="0">
            <a:spAutoFit/>
          </a:bodyPr>
          <a:lstStyle/>
          <a:p>
            <a:r>
              <a:rPr lang="en-US" sz="3200" dirty="0"/>
              <a:t>A new commandment I give you, that you love one another, even as I have loved you, that you also love one another. </a:t>
            </a:r>
            <a:r>
              <a:rPr lang="en-US" sz="3200" dirty="0">
                <a:solidFill>
                  <a:srgbClr val="FFFF00"/>
                </a:solidFill>
              </a:rPr>
              <a:t>By this, all men will know that you are My disciples</a:t>
            </a:r>
            <a:r>
              <a:rPr lang="en-US" sz="3200" dirty="0"/>
              <a:t>, if you have love for one another. </a:t>
            </a:r>
          </a:p>
        </p:txBody>
      </p:sp>
    </p:spTree>
    <p:extLst>
      <p:ext uri="{BB962C8B-B14F-4D97-AF65-F5344CB8AC3E}">
        <p14:creationId xmlns:p14="http://schemas.microsoft.com/office/powerpoint/2010/main" val="156092265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John 15:13</a:t>
            </a:r>
          </a:p>
        </p:txBody>
      </p:sp>
      <p:sp>
        <p:nvSpPr>
          <p:cNvPr id="4" name="TextBox 3">
            <a:extLst>
              <a:ext uri="{FF2B5EF4-FFF2-40B4-BE49-F238E27FC236}">
                <a16:creationId xmlns:a16="http://schemas.microsoft.com/office/drawing/2014/main" id="{F3BAEA61-6BAE-4756-8B4D-E17406509A4C}"/>
              </a:ext>
            </a:extLst>
          </p:cNvPr>
          <p:cNvSpPr txBox="1"/>
          <p:nvPr/>
        </p:nvSpPr>
        <p:spPr>
          <a:xfrm>
            <a:off x="2881746" y="2147156"/>
            <a:ext cx="5652655" cy="2554545"/>
          </a:xfrm>
          <a:prstGeom prst="rect">
            <a:avLst/>
          </a:prstGeom>
          <a:noFill/>
        </p:spPr>
        <p:txBody>
          <a:bodyPr wrap="square" rtlCol="0">
            <a:spAutoFit/>
          </a:bodyPr>
          <a:lstStyle/>
          <a:p>
            <a:r>
              <a:rPr lang="en-US" sz="3200" dirty="0"/>
              <a:t>This is My commandment, that you love one another, just as          I have loved you. Greater love has no one than this, that one lay down his life for his friends.</a:t>
            </a:r>
          </a:p>
        </p:txBody>
      </p:sp>
    </p:spTree>
    <p:extLst>
      <p:ext uri="{BB962C8B-B14F-4D97-AF65-F5344CB8AC3E}">
        <p14:creationId xmlns:p14="http://schemas.microsoft.com/office/powerpoint/2010/main" val="117751250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John        13:34</a:t>
            </a:r>
          </a:p>
        </p:txBody>
      </p:sp>
      <p:sp>
        <p:nvSpPr>
          <p:cNvPr id="4" name="TextBox 3">
            <a:extLst>
              <a:ext uri="{FF2B5EF4-FFF2-40B4-BE49-F238E27FC236}">
                <a16:creationId xmlns:a16="http://schemas.microsoft.com/office/drawing/2014/main" id="{F3BAEA61-6BAE-4756-8B4D-E17406509A4C}"/>
              </a:ext>
            </a:extLst>
          </p:cNvPr>
          <p:cNvSpPr txBox="1"/>
          <p:nvPr/>
        </p:nvSpPr>
        <p:spPr>
          <a:xfrm>
            <a:off x="2872509" y="1654714"/>
            <a:ext cx="5652655" cy="3539430"/>
          </a:xfrm>
          <a:prstGeom prst="rect">
            <a:avLst/>
          </a:prstGeom>
          <a:noFill/>
        </p:spPr>
        <p:txBody>
          <a:bodyPr wrap="square" rtlCol="0">
            <a:spAutoFit/>
          </a:bodyPr>
          <a:lstStyle/>
          <a:p>
            <a:r>
              <a:rPr lang="en-US" sz="3200" dirty="0"/>
              <a:t>A new commandment I give you, that you love one another, even as I have loved you, that you also love one another. By this, all men will know that you are My disciples, if you have love for one another. </a:t>
            </a:r>
          </a:p>
        </p:txBody>
      </p:sp>
    </p:spTree>
    <p:extLst>
      <p:ext uri="{BB962C8B-B14F-4D97-AF65-F5344CB8AC3E}">
        <p14:creationId xmlns:p14="http://schemas.microsoft.com/office/powerpoint/2010/main" val="173009225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B611-C44A-4C8E-BDCF-6600905980A5}"/>
              </a:ext>
            </a:extLst>
          </p:cNvPr>
          <p:cNvSpPr>
            <a:spLocks noGrp="1"/>
          </p:cNvSpPr>
          <p:nvPr>
            <p:ph type="title"/>
          </p:nvPr>
        </p:nvSpPr>
        <p:spPr/>
        <p:txBody>
          <a:bodyPr>
            <a:normAutofit/>
          </a:bodyPr>
          <a:lstStyle/>
          <a:p>
            <a:pPr algn="ctr"/>
            <a:r>
              <a:rPr lang="en-US" sz="6000" dirty="0"/>
              <a:t>Love </a:t>
            </a:r>
            <a:r>
              <a:rPr lang="en-US" sz="5400" dirty="0"/>
              <a:t>is not a </a:t>
            </a:r>
            <a:r>
              <a:rPr lang="en-US" sz="6000" dirty="0"/>
              <a:t>New Idea</a:t>
            </a:r>
          </a:p>
        </p:txBody>
      </p:sp>
      <p:sp>
        <p:nvSpPr>
          <p:cNvPr id="3" name="Content Placeholder 2">
            <a:extLst>
              <a:ext uri="{FF2B5EF4-FFF2-40B4-BE49-F238E27FC236}">
                <a16:creationId xmlns:a16="http://schemas.microsoft.com/office/drawing/2014/main" id="{155F28C5-F95D-4F53-BF3D-37AC5CCA45DB}"/>
              </a:ext>
            </a:extLst>
          </p:cNvPr>
          <p:cNvSpPr>
            <a:spLocks noGrp="1"/>
          </p:cNvSpPr>
          <p:nvPr>
            <p:ph sz="half" idx="1"/>
          </p:nvPr>
        </p:nvSpPr>
        <p:spPr/>
        <p:txBody>
          <a:bodyPr>
            <a:normAutofit/>
          </a:bodyPr>
          <a:lstStyle/>
          <a:p>
            <a:r>
              <a:rPr lang="en-US" sz="3200" dirty="0"/>
              <a:t>“Love” is found in the O.T. 132 times. </a:t>
            </a:r>
          </a:p>
          <a:p>
            <a:r>
              <a:rPr lang="en-US" sz="3200" dirty="0"/>
              <a:t>“Loving-kindness” 175 times. </a:t>
            </a:r>
          </a:p>
        </p:txBody>
      </p:sp>
      <p:sp>
        <p:nvSpPr>
          <p:cNvPr id="4" name="Content Placeholder 3">
            <a:extLst>
              <a:ext uri="{FF2B5EF4-FFF2-40B4-BE49-F238E27FC236}">
                <a16:creationId xmlns:a16="http://schemas.microsoft.com/office/drawing/2014/main" id="{BEF056F4-CF05-4863-9B13-2788223B9C2D}"/>
              </a:ext>
            </a:extLst>
          </p:cNvPr>
          <p:cNvSpPr>
            <a:spLocks noGrp="1"/>
          </p:cNvSpPr>
          <p:nvPr>
            <p:ph sz="half" idx="2"/>
          </p:nvPr>
        </p:nvSpPr>
        <p:spPr/>
        <p:txBody>
          <a:bodyPr>
            <a:normAutofit/>
          </a:bodyPr>
          <a:lstStyle/>
          <a:p>
            <a:r>
              <a:rPr lang="en-US" sz="3200" dirty="0"/>
              <a:t>The Golden Rule (Matt. 7:12) is not new to Jesus; He was quoting the O.T. (Lev. 19:18).</a:t>
            </a:r>
          </a:p>
        </p:txBody>
      </p:sp>
    </p:spTree>
    <p:extLst>
      <p:ext uri="{BB962C8B-B14F-4D97-AF65-F5344CB8AC3E}">
        <p14:creationId xmlns:p14="http://schemas.microsoft.com/office/powerpoint/2010/main" val="18361401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B611-C44A-4C8E-BDCF-6600905980A5}"/>
              </a:ext>
            </a:extLst>
          </p:cNvPr>
          <p:cNvSpPr>
            <a:spLocks noGrp="1"/>
          </p:cNvSpPr>
          <p:nvPr>
            <p:ph type="title"/>
          </p:nvPr>
        </p:nvSpPr>
        <p:spPr/>
        <p:txBody>
          <a:bodyPr>
            <a:normAutofit/>
          </a:bodyPr>
          <a:lstStyle/>
          <a:p>
            <a:pPr algn="ctr"/>
            <a:r>
              <a:rPr lang="en-US" sz="4400" dirty="0"/>
              <a:t>Loving enemies </a:t>
            </a:r>
            <a:r>
              <a:rPr lang="en-US" sz="5400" dirty="0"/>
              <a:t>is not a </a:t>
            </a:r>
            <a:r>
              <a:rPr lang="en-US" sz="6000" dirty="0"/>
              <a:t>New Idea</a:t>
            </a:r>
          </a:p>
        </p:txBody>
      </p:sp>
      <p:sp>
        <p:nvSpPr>
          <p:cNvPr id="3" name="Content Placeholder 2">
            <a:extLst>
              <a:ext uri="{FF2B5EF4-FFF2-40B4-BE49-F238E27FC236}">
                <a16:creationId xmlns:a16="http://schemas.microsoft.com/office/drawing/2014/main" id="{155F28C5-F95D-4F53-BF3D-37AC5CCA45DB}"/>
              </a:ext>
            </a:extLst>
          </p:cNvPr>
          <p:cNvSpPr>
            <a:spLocks noGrp="1"/>
          </p:cNvSpPr>
          <p:nvPr>
            <p:ph sz="half" idx="1"/>
          </p:nvPr>
        </p:nvSpPr>
        <p:spPr/>
        <p:txBody>
          <a:bodyPr>
            <a:normAutofit/>
          </a:bodyPr>
          <a:lstStyle/>
          <a:p>
            <a:r>
              <a:rPr lang="en-US" sz="3200" dirty="0"/>
              <a:t>“You shall not take vengeance” (Lev. 19:18).</a:t>
            </a:r>
          </a:p>
          <a:p>
            <a:r>
              <a:rPr lang="en-US" sz="3200" dirty="0"/>
              <a:t>“Show your love for the alien” (Deut. 10:19).</a:t>
            </a:r>
          </a:p>
        </p:txBody>
      </p:sp>
      <p:sp>
        <p:nvSpPr>
          <p:cNvPr id="4" name="Content Placeholder 3">
            <a:extLst>
              <a:ext uri="{FF2B5EF4-FFF2-40B4-BE49-F238E27FC236}">
                <a16:creationId xmlns:a16="http://schemas.microsoft.com/office/drawing/2014/main" id="{BEF056F4-CF05-4863-9B13-2788223B9C2D}"/>
              </a:ext>
            </a:extLst>
          </p:cNvPr>
          <p:cNvSpPr>
            <a:spLocks noGrp="1"/>
          </p:cNvSpPr>
          <p:nvPr>
            <p:ph sz="half" idx="2"/>
          </p:nvPr>
        </p:nvSpPr>
        <p:spPr/>
        <p:txBody>
          <a:bodyPr>
            <a:normAutofit/>
          </a:bodyPr>
          <a:lstStyle/>
          <a:p>
            <a:r>
              <a:rPr lang="en-US" sz="3200" dirty="0"/>
              <a:t> “Do not rejoice when your enemy falls” (Prov. 24:17). </a:t>
            </a:r>
          </a:p>
          <a:p>
            <a:r>
              <a:rPr lang="en-US" sz="3200" dirty="0"/>
              <a:t>“If your enemy is hungry, give him food” (Prov. 25:21).</a:t>
            </a:r>
          </a:p>
        </p:txBody>
      </p:sp>
    </p:spTree>
    <p:extLst>
      <p:ext uri="{BB962C8B-B14F-4D97-AF65-F5344CB8AC3E}">
        <p14:creationId xmlns:p14="http://schemas.microsoft.com/office/powerpoint/2010/main" val="3573843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B611-C44A-4C8E-BDCF-6600905980A5}"/>
              </a:ext>
            </a:extLst>
          </p:cNvPr>
          <p:cNvSpPr>
            <a:spLocks noGrp="1"/>
          </p:cNvSpPr>
          <p:nvPr>
            <p:ph type="title"/>
          </p:nvPr>
        </p:nvSpPr>
        <p:spPr/>
        <p:txBody>
          <a:bodyPr>
            <a:normAutofit/>
          </a:bodyPr>
          <a:lstStyle/>
          <a:p>
            <a:pPr algn="ctr"/>
            <a:r>
              <a:rPr lang="en-US" sz="6000" dirty="0"/>
              <a:t>It’s New in its </a:t>
            </a:r>
            <a:r>
              <a:rPr lang="en-US" sz="4800" dirty="0"/>
              <a:t>Degree</a:t>
            </a:r>
            <a:endParaRPr lang="en-US" sz="6000" dirty="0"/>
          </a:p>
        </p:txBody>
      </p:sp>
      <p:sp>
        <p:nvSpPr>
          <p:cNvPr id="9" name="TextBox 8">
            <a:extLst>
              <a:ext uri="{FF2B5EF4-FFF2-40B4-BE49-F238E27FC236}">
                <a16:creationId xmlns:a16="http://schemas.microsoft.com/office/drawing/2014/main" id="{123284AB-38A5-4FBD-BE88-84D49C0CE2FC}"/>
              </a:ext>
            </a:extLst>
          </p:cNvPr>
          <p:cNvSpPr txBox="1"/>
          <p:nvPr/>
        </p:nvSpPr>
        <p:spPr>
          <a:xfrm>
            <a:off x="2872509" y="1654714"/>
            <a:ext cx="5652655" cy="3539430"/>
          </a:xfrm>
          <a:prstGeom prst="rect">
            <a:avLst/>
          </a:prstGeom>
          <a:noFill/>
        </p:spPr>
        <p:txBody>
          <a:bodyPr wrap="square" rtlCol="0">
            <a:spAutoFit/>
          </a:bodyPr>
          <a:lstStyle/>
          <a:p>
            <a:r>
              <a:rPr lang="en-US" sz="3200" dirty="0"/>
              <a:t>A new commandment I give you, that you love one another, </a:t>
            </a:r>
            <a:r>
              <a:rPr lang="en-US" sz="3200" dirty="0">
                <a:solidFill>
                  <a:srgbClr val="FFFF00"/>
                </a:solidFill>
              </a:rPr>
              <a:t>even as I have loved you,</a:t>
            </a:r>
            <a:r>
              <a:rPr lang="en-US" sz="3200" dirty="0"/>
              <a:t> that you also love one another. By this, all men will know that you are My disciples, if you have love for one another. </a:t>
            </a:r>
          </a:p>
        </p:txBody>
      </p:sp>
    </p:spTree>
    <p:extLst>
      <p:ext uri="{BB962C8B-B14F-4D97-AF65-F5344CB8AC3E}">
        <p14:creationId xmlns:p14="http://schemas.microsoft.com/office/powerpoint/2010/main" val="178462891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Matt. 20:28</a:t>
            </a:r>
          </a:p>
        </p:txBody>
      </p:sp>
      <p:sp>
        <p:nvSpPr>
          <p:cNvPr id="4" name="TextBox 3">
            <a:extLst>
              <a:ext uri="{FF2B5EF4-FFF2-40B4-BE49-F238E27FC236}">
                <a16:creationId xmlns:a16="http://schemas.microsoft.com/office/drawing/2014/main" id="{F3BAEA61-6BAE-4756-8B4D-E17406509A4C}"/>
              </a:ext>
            </a:extLst>
          </p:cNvPr>
          <p:cNvSpPr txBox="1"/>
          <p:nvPr/>
        </p:nvSpPr>
        <p:spPr>
          <a:xfrm>
            <a:off x="2872509" y="1900935"/>
            <a:ext cx="5652655" cy="3046988"/>
          </a:xfrm>
          <a:prstGeom prst="rect">
            <a:avLst/>
          </a:prstGeom>
          <a:noFill/>
        </p:spPr>
        <p:txBody>
          <a:bodyPr wrap="square" rtlCol="0">
            <a:spAutoFit/>
          </a:bodyPr>
          <a:lstStyle/>
          <a:p>
            <a:r>
              <a:rPr lang="en-US" sz="3200" dirty="0"/>
              <a:t>Whoever wishes to be first among you shall be your slave; just as the Son of Man did not come to be served, but to serve, and to give His life a ransom for many. </a:t>
            </a:r>
          </a:p>
        </p:txBody>
      </p:sp>
    </p:spTree>
    <p:extLst>
      <p:ext uri="{BB962C8B-B14F-4D97-AF65-F5344CB8AC3E}">
        <p14:creationId xmlns:p14="http://schemas.microsoft.com/office/powerpoint/2010/main" val="25210150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Luke 23:34</a:t>
            </a:r>
          </a:p>
        </p:txBody>
      </p:sp>
      <p:sp>
        <p:nvSpPr>
          <p:cNvPr id="4" name="TextBox 3">
            <a:extLst>
              <a:ext uri="{FF2B5EF4-FFF2-40B4-BE49-F238E27FC236}">
                <a16:creationId xmlns:a16="http://schemas.microsoft.com/office/drawing/2014/main" id="{F3BAEA61-6BAE-4756-8B4D-E17406509A4C}"/>
              </a:ext>
            </a:extLst>
          </p:cNvPr>
          <p:cNvSpPr txBox="1"/>
          <p:nvPr/>
        </p:nvSpPr>
        <p:spPr>
          <a:xfrm>
            <a:off x="2872509" y="1408492"/>
            <a:ext cx="5652655" cy="4031873"/>
          </a:xfrm>
          <a:prstGeom prst="rect">
            <a:avLst/>
          </a:prstGeom>
          <a:noFill/>
        </p:spPr>
        <p:txBody>
          <a:bodyPr wrap="square" rtlCol="0">
            <a:spAutoFit/>
          </a:bodyPr>
          <a:lstStyle/>
          <a:p>
            <a:r>
              <a:rPr lang="en-US" sz="3200" dirty="0"/>
              <a:t>When they came to the place called The Skull, there they crucified Him and the criminals, one on the right and the other on the left. But Jesus was saying, “Father, forgive them; for they do not know what they are doing.”</a:t>
            </a:r>
          </a:p>
        </p:txBody>
      </p:sp>
    </p:spTree>
    <p:extLst>
      <p:ext uri="{BB962C8B-B14F-4D97-AF65-F5344CB8AC3E}">
        <p14:creationId xmlns:p14="http://schemas.microsoft.com/office/powerpoint/2010/main" val="261882477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B611-C44A-4C8E-BDCF-6600905980A5}"/>
              </a:ext>
            </a:extLst>
          </p:cNvPr>
          <p:cNvSpPr>
            <a:spLocks noGrp="1"/>
          </p:cNvSpPr>
          <p:nvPr>
            <p:ph type="title"/>
          </p:nvPr>
        </p:nvSpPr>
        <p:spPr/>
        <p:txBody>
          <a:bodyPr>
            <a:normAutofit/>
          </a:bodyPr>
          <a:lstStyle/>
          <a:p>
            <a:pPr algn="ctr"/>
            <a:r>
              <a:rPr lang="en-US" sz="6000" dirty="0"/>
              <a:t>Love </a:t>
            </a:r>
            <a:r>
              <a:rPr lang="en-US" sz="5300" dirty="0"/>
              <a:t>even as </a:t>
            </a:r>
            <a:r>
              <a:rPr lang="en-US" sz="6000" dirty="0"/>
              <a:t>I Have Loved You</a:t>
            </a:r>
          </a:p>
        </p:txBody>
      </p:sp>
      <p:sp>
        <p:nvSpPr>
          <p:cNvPr id="3" name="Content Placeholder 2">
            <a:extLst>
              <a:ext uri="{FF2B5EF4-FFF2-40B4-BE49-F238E27FC236}">
                <a16:creationId xmlns:a16="http://schemas.microsoft.com/office/drawing/2014/main" id="{155F28C5-F95D-4F53-BF3D-37AC5CCA45DB}"/>
              </a:ext>
            </a:extLst>
          </p:cNvPr>
          <p:cNvSpPr>
            <a:spLocks noGrp="1"/>
          </p:cNvSpPr>
          <p:nvPr>
            <p:ph sz="half" idx="1"/>
          </p:nvPr>
        </p:nvSpPr>
        <p:spPr>
          <a:xfrm>
            <a:off x="2900933" y="868680"/>
            <a:ext cx="2770193" cy="5120640"/>
          </a:xfrm>
        </p:spPr>
        <p:txBody>
          <a:bodyPr>
            <a:normAutofit/>
          </a:bodyPr>
          <a:lstStyle/>
          <a:p>
            <a:r>
              <a:rPr lang="en-US" sz="3200" dirty="0"/>
              <a:t>Love is a </a:t>
            </a:r>
            <a:r>
              <a:rPr lang="en-US" sz="2800" dirty="0"/>
              <a:t>commandment</a:t>
            </a:r>
            <a:endParaRPr lang="en-US" sz="3200" dirty="0"/>
          </a:p>
        </p:txBody>
      </p:sp>
    </p:spTree>
    <p:extLst>
      <p:ext uri="{BB962C8B-B14F-4D97-AF65-F5344CB8AC3E}">
        <p14:creationId xmlns:p14="http://schemas.microsoft.com/office/powerpoint/2010/main" val="3543755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CBE1-741A-4AE7-9F9A-05141AFA275E}"/>
              </a:ext>
            </a:extLst>
          </p:cNvPr>
          <p:cNvSpPr>
            <a:spLocks noGrp="1"/>
          </p:cNvSpPr>
          <p:nvPr>
            <p:ph type="title"/>
          </p:nvPr>
        </p:nvSpPr>
        <p:spPr/>
        <p:txBody>
          <a:bodyPr>
            <a:normAutofit/>
          </a:bodyPr>
          <a:lstStyle/>
          <a:p>
            <a:pPr algn="ctr"/>
            <a:r>
              <a:rPr lang="en-US" sz="6000" dirty="0"/>
              <a:t>John        13:34</a:t>
            </a:r>
          </a:p>
        </p:txBody>
      </p:sp>
      <p:sp>
        <p:nvSpPr>
          <p:cNvPr id="4" name="TextBox 3">
            <a:extLst>
              <a:ext uri="{FF2B5EF4-FFF2-40B4-BE49-F238E27FC236}">
                <a16:creationId xmlns:a16="http://schemas.microsoft.com/office/drawing/2014/main" id="{F3BAEA61-6BAE-4756-8B4D-E17406509A4C}"/>
              </a:ext>
            </a:extLst>
          </p:cNvPr>
          <p:cNvSpPr txBox="1"/>
          <p:nvPr/>
        </p:nvSpPr>
        <p:spPr>
          <a:xfrm>
            <a:off x="2872509" y="1654714"/>
            <a:ext cx="5652655" cy="3539430"/>
          </a:xfrm>
          <a:prstGeom prst="rect">
            <a:avLst/>
          </a:prstGeom>
          <a:noFill/>
        </p:spPr>
        <p:txBody>
          <a:bodyPr wrap="square" rtlCol="0">
            <a:spAutoFit/>
          </a:bodyPr>
          <a:lstStyle/>
          <a:p>
            <a:r>
              <a:rPr lang="en-US" sz="3200" dirty="0"/>
              <a:t>A </a:t>
            </a:r>
            <a:r>
              <a:rPr lang="en-US" sz="3200" dirty="0">
                <a:solidFill>
                  <a:srgbClr val="FFFF00"/>
                </a:solidFill>
              </a:rPr>
              <a:t>new commandment </a:t>
            </a:r>
            <a:r>
              <a:rPr lang="en-US" sz="3200" dirty="0"/>
              <a:t>I give you, that you love one another, even as I have loved you, that you also love one another. By this, all men will know that you are My disciples, if you have love for one another. </a:t>
            </a:r>
          </a:p>
        </p:txBody>
      </p:sp>
    </p:spTree>
    <p:extLst>
      <p:ext uri="{BB962C8B-B14F-4D97-AF65-F5344CB8AC3E}">
        <p14:creationId xmlns:p14="http://schemas.microsoft.com/office/powerpoint/2010/main" val="3102985958"/>
      </p:ext>
    </p:extLst>
  </p:cSld>
  <p:clrMapOvr>
    <a:masterClrMapping/>
  </p:clrMapOvr>
  <p:transition spd="slow">
    <p:push dir="u"/>
  </p:transition>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38</TotalTime>
  <Words>529</Words>
  <Application>Microsoft Office PowerPoint</Application>
  <PresentationFormat>On-screen Show (4:3)</PresentationFormat>
  <Paragraphs>31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 2</vt:lpstr>
      <vt:lpstr>Frame</vt:lpstr>
      <vt:lpstr>What’s So New about the               New Commandment?</vt:lpstr>
      <vt:lpstr>John        13:34</vt:lpstr>
      <vt:lpstr>Love is not a New Idea</vt:lpstr>
      <vt:lpstr>Loving enemies is not a New Idea</vt:lpstr>
      <vt:lpstr>It’s New in its Degree</vt:lpstr>
      <vt:lpstr>Matt. 20:28</vt:lpstr>
      <vt:lpstr>Luke 23:34</vt:lpstr>
      <vt:lpstr>Love even as I Have Loved You</vt:lpstr>
      <vt:lpstr>John        13:34</vt:lpstr>
      <vt:lpstr>Eph. 5:1-2</vt:lpstr>
      <vt:lpstr>Love even as I Have Loved You</vt:lpstr>
      <vt:lpstr>John        13:34</vt:lpstr>
      <vt:lpstr>John 15:13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Dad</cp:lastModifiedBy>
  <cp:revision>5</cp:revision>
  <dcterms:created xsi:type="dcterms:W3CDTF">2018-09-08T15:58:05Z</dcterms:created>
  <dcterms:modified xsi:type="dcterms:W3CDTF">2018-09-09T11:34:47Z</dcterms:modified>
</cp:coreProperties>
</file>