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69" d="100"/>
          <a:sy n="69" d="100"/>
        </p:scale>
        <p:origin x="4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5" name="Footer Placeholder 4"/>
          <p:cNvSpPr>
            <a:spLocks noGrp="1"/>
          </p:cNvSpPr>
          <p:nvPr>
            <p:ph type="ftr" sz="quarter" idx="11"/>
          </p:nvPr>
        </p:nvSpPr>
        <p:spPr>
          <a:xfrm>
            <a:off x="1443490" y="329308"/>
            <a:ext cx="3719283" cy="309201"/>
          </a:xfrm>
        </p:spPr>
        <p:txBody>
          <a:bodyPr/>
          <a:lstStyle/>
          <a:p>
            <a:endParaRPr lang="en-US" dirty="0"/>
          </a:p>
        </p:txBody>
      </p:sp>
      <p:sp>
        <p:nvSpPr>
          <p:cNvPr id="6" name="Slide Number Placeholder 5"/>
          <p:cNvSpPr>
            <a:spLocks noGrp="1"/>
          </p:cNvSpPr>
          <p:nvPr>
            <p:ph type="sldNum" sz="quarter" idx="12"/>
          </p:nvPr>
        </p:nvSpPr>
        <p:spPr>
          <a:xfrm>
            <a:off x="477760" y="798973"/>
            <a:ext cx="802005" cy="50357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276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919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13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524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63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967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23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392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056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48A87A34-81AB-432B-8DAE-1953F412C126}" type="datetimeFigureOut">
              <a:rPr lang="en-US" smtClean="0"/>
              <a:pPr/>
              <a:t>9/18/2018</a:t>
            </a:fld>
            <a:endParaRPr lang="en-US" dirty="0"/>
          </a:p>
        </p:txBody>
      </p:sp>
      <p:sp>
        <p:nvSpPr>
          <p:cNvPr id="6" name="Footer Placeholder 5"/>
          <p:cNvSpPr>
            <a:spLocks noGrp="1"/>
          </p:cNvSpPr>
          <p:nvPr>
            <p:ph type="ftr" sz="quarter" idx="11"/>
          </p:nvPr>
        </p:nvSpPr>
        <p:spPr>
          <a:xfrm>
            <a:off x="1437530" y="318641"/>
            <a:ext cx="308208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822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9/18/2018</a:t>
            </a:fld>
            <a:endParaRPr lang="en-US" dirty="0"/>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6415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B8E8-FF92-4868-B67A-4F41871C66F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427A0AC-E259-464D-8D1C-17C88B9D31C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412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2 Timothy 2:11-13</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3539430"/>
          </a:xfrm>
          <a:prstGeom prst="rect">
            <a:avLst/>
          </a:prstGeom>
          <a:noFill/>
        </p:spPr>
        <p:txBody>
          <a:bodyPr wrap="square" rtlCol="0">
            <a:spAutoFit/>
          </a:bodyPr>
          <a:lstStyle/>
          <a:p>
            <a:r>
              <a:rPr lang="en-US" sz="3200" dirty="0"/>
              <a:t>It is a trustworthy statement:</a:t>
            </a:r>
          </a:p>
          <a:p>
            <a:r>
              <a:rPr lang="en-US" sz="3200" dirty="0"/>
              <a:t>   For if we died with Him, we will also live </a:t>
            </a:r>
          </a:p>
          <a:p>
            <a:r>
              <a:rPr lang="en-US" sz="3200" dirty="0"/>
              <a:t>      with Him;</a:t>
            </a:r>
          </a:p>
          <a:p>
            <a:r>
              <a:rPr lang="en-US" sz="3200" dirty="0"/>
              <a:t>   If we endure, we will also reign with Him;</a:t>
            </a:r>
          </a:p>
          <a:p>
            <a:r>
              <a:rPr lang="en-US" sz="3200" dirty="0"/>
              <a:t>   If we deny Him, He also will deny us;</a:t>
            </a:r>
          </a:p>
          <a:p>
            <a:r>
              <a:rPr lang="en-US" sz="3200" dirty="0"/>
              <a:t>   If we are faithless, He remains faithful, for </a:t>
            </a:r>
          </a:p>
          <a:p>
            <a:r>
              <a:rPr lang="en-US" sz="3200" dirty="0"/>
              <a:t>      He cannot deny Himself. </a:t>
            </a:r>
          </a:p>
        </p:txBody>
      </p:sp>
    </p:spTree>
    <p:extLst>
      <p:ext uri="{BB962C8B-B14F-4D97-AF65-F5344CB8AC3E}">
        <p14:creationId xmlns:p14="http://schemas.microsoft.com/office/powerpoint/2010/main" val="285474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Isaiah 37:20</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1569660"/>
          </a:xfrm>
          <a:prstGeom prst="rect">
            <a:avLst/>
          </a:prstGeom>
          <a:noFill/>
        </p:spPr>
        <p:txBody>
          <a:bodyPr wrap="square" rtlCol="0">
            <a:spAutoFit/>
          </a:bodyPr>
          <a:lstStyle/>
          <a:p>
            <a:r>
              <a:rPr lang="en-US" sz="3200" dirty="0"/>
              <a:t>Now, O Lord our God, deliver us from his hand that all the kingdoms of the earth may know that You alone, Lord, are God. </a:t>
            </a:r>
          </a:p>
        </p:txBody>
      </p:sp>
    </p:spTree>
    <p:extLst>
      <p:ext uri="{BB962C8B-B14F-4D97-AF65-F5344CB8AC3E}">
        <p14:creationId xmlns:p14="http://schemas.microsoft.com/office/powerpoint/2010/main" val="318640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Psalm 106:8</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1077218"/>
          </a:xfrm>
          <a:prstGeom prst="rect">
            <a:avLst/>
          </a:prstGeom>
          <a:noFill/>
        </p:spPr>
        <p:txBody>
          <a:bodyPr wrap="square" rtlCol="0">
            <a:spAutoFit/>
          </a:bodyPr>
          <a:lstStyle/>
          <a:p>
            <a:r>
              <a:rPr lang="en-US" sz="3200" dirty="0"/>
              <a:t>He saved them for the sake of His name, That He might make His power known.</a:t>
            </a:r>
            <a:endParaRPr lang="en-US" sz="4800" dirty="0"/>
          </a:p>
        </p:txBody>
      </p:sp>
    </p:spTree>
    <p:extLst>
      <p:ext uri="{BB962C8B-B14F-4D97-AF65-F5344CB8AC3E}">
        <p14:creationId xmlns:p14="http://schemas.microsoft.com/office/powerpoint/2010/main" val="398113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1 Peter 4:11</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3539430"/>
          </a:xfrm>
          <a:prstGeom prst="rect">
            <a:avLst/>
          </a:prstGeom>
          <a:noFill/>
        </p:spPr>
        <p:txBody>
          <a:bodyPr wrap="square" rtlCol="0">
            <a:spAutoFit/>
          </a:bodyPr>
          <a:lstStyle/>
          <a:p>
            <a:r>
              <a:rPr lang="en-US" sz="3200" dirty="0"/>
              <a:t>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 </a:t>
            </a:r>
          </a:p>
        </p:txBody>
      </p:sp>
    </p:spTree>
    <p:extLst>
      <p:ext uri="{BB962C8B-B14F-4D97-AF65-F5344CB8AC3E}">
        <p14:creationId xmlns:p14="http://schemas.microsoft.com/office/powerpoint/2010/main" val="367131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Psalm 23:1-3</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3539430"/>
          </a:xfrm>
          <a:prstGeom prst="rect">
            <a:avLst/>
          </a:prstGeom>
          <a:noFill/>
        </p:spPr>
        <p:txBody>
          <a:bodyPr wrap="square" rtlCol="0">
            <a:spAutoFit/>
          </a:bodyPr>
          <a:lstStyle/>
          <a:p>
            <a:r>
              <a:rPr lang="en-US" sz="3200" dirty="0"/>
              <a:t>The Lord is my shepherd, </a:t>
            </a:r>
          </a:p>
          <a:p>
            <a:r>
              <a:rPr lang="en-US" sz="3200" dirty="0"/>
              <a:t>I shall not want.</a:t>
            </a:r>
          </a:p>
          <a:p>
            <a:r>
              <a:rPr lang="en-US" sz="3200" dirty="0"/>
              <a:t>He makes me lie down in green pastures;</a:t>
            </a:r>
          </a:p>
          <a:p>
            <a:r>
              <a:rPr lang="en-US" sz="3200" dirty="0"/>
              <a:t>He leads me beside quiet waters.</a:t>
            </a:r>
          </a:p>
          <a:p>
            <a:r>
              <a:rPr lang="en-US" sz="3200" dirty="0"/>
              <a:t>He restores my would;</a:t>
            </a:r>
          </a:p>
          <a:p>
            <a:r>
              <a:rPr lang="en-US" sz="3200" dirty="0"/>
              <a:t>He guides me in the paths of righteousness</a:t>
            </a:r>
          </a:p>
          <a:p>
            <a:r>
              <a:rPr lang="en-US" sz="3200" dirty="0"/>
              <a:t>For His name’s sake.</a:t>
            </a:r>
          </a:p>
        </p:txBody>
      </p:sp>
    </p:spTree>
    <p:extLst>
      <p:ext uri="{BB962C8B-B14F-4D97-AF65-F5344CB8AC3E}">
        <p14:creationId xmlns:p14="http://schemas.microsoft.com/office/powerpoint/2010/main" val="302048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down)">
                                      <p:cBhvr>
                                        <p:cTn id="7" dur="580">
                                          <p:stCondLst>
                                            <p:cond delay="0"/>
                                          </p:stCondLst>
                                        </p:cTn>
                                        <p:tgtEl>
                                          <p:spTgt spid="3">
                                            <p:txEl>
                                              <p:pRg st="6" end="6"/>
                                            </p:txEl>
                                          </p:spTgt>
                                        </p:tgtEl>
                                      </p:cBhvr>
                                    </p:animEffect>
                                    <p:anim calcmode="lin" valueType="num">
                                      <p:cBhvr>
                                        <p:cTn id="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6" end="6"/>
                                            </p:txEl>
                                          </p:spTgt>
                                        </p:tgtEl>
                                      </p:cBhvr>
                                      <p:to x="100000" y="60000"/>
                                    </p:animScale>
                                    <p:animScale>
                                      <p:cBhvr>
                                        <p:cTn id="14" dur="166" decel="50000">
                                          <p:stCondLst>
                                            <p:cond delay="676"/>
                                          </p:stCondLst>
                                        </p:cTn>
                                        <p:tgtEl>
                                          <p:spTgt spid="3">
                                            <p:txEl>
                                              <p:pRg st="6" end="6"/>
                                            </p:txEl>
                                          </p:spTgt>
                                        </p:tgtEl>
                                      </p:cBhvr>
                                      <p:to x="100000" y="100000"/>
                                    </p:animScale>
                                    <p:animScale>
                                      <p:cBhvr>
                                        <p:cTn id="15" dur="26">
                                          <p:stCondLst>
                                            <p:cond delay="1312"/>
                                          </p:stCondLst>
                                        </p:cTn>
                                        <p:tgtEl>
                                          <p:spTgt spid="3">
                                            <p:txEl>
                                              <p:pRg st="6" end="6"/>
                                            </p:txEl>
                                          </p:spTgt>
                                        </p:tgtEl>
                                      </p:cBhvr>
                                      <p:to x="100000" y="80000"/>
                                    </p:animScale>
                                    <p:animScale>
                                      <p:cBhvr>
                                        <p:cTn id="16" dur="166" decel="50000">
                                          <p:stCondLst>
                                            <p:cond delay="1338"/>
                                          </p:stCondLst>
                                        </p:cTn>
                                        <p:tgtEl>
                                          <p:spTgt spid="3">
                                            <p:txEl>
                                              <p:pRg st="6" end="6"/>
                                            </p:txEl>
                                          </p:spTgt>
                                        </p:tgtEl>
                                      </p:cBhvr>
                                      <p:to x="100000" y="100000"/>
                                    </p:animScale>
                                    <p:animScale>
                                      <p:cBhvr>
                                        <p:cTn id="17" dur="26">
                                          <p:stCondLst>
                                            <p:cond delay="1642"/>
                                          </p:stCondLst>
                                        </p:cTn>
                                        <p:tgtEl>
                                          <p:spTgt spid="3">
                                            <p:txEl>
                                              <p:pRg st="6" end="6"/>
                                            </p:txEl>
                                          </p:spTgt>
                                        </p:tgtEl>
                                      </p:cBhvr>
                                      <p:to x="100000" y="90000"/>
                                    </p:animScale>
                                    <p:animScale>
                                      <p:cBhvr>
                                        <p:cTn id="18" dur="166" decel="50000">
                                          <p:stCondLst>
                                            <p:cond delay="1668"/>
                                          </p:stCondLst>
                                        </p:cTn>
                                        <p:tgtEl>
                                          <p:spTgt spid="3">
                                            <p:txEl>
                                              <p:pRg st="6" end="6"/>
                                            </p:txEl>
                                          </p:spTgt>
                                        </p:tgtEl>
                                      </p:cBhvr>
                                      <p:to x="100000" y="100000"/>
                                    </p:animScale>
                                    <p:animScale>
                                      <p:cBhvr>
                                        <p:cTn id="19" dur="26">
                                          <p:stCondLst>
                                            <p:cond delay="1808"/>
                                          </p:stCondLst>
                                        </p:cTn>
                                        <p:tgtEl>
                                          <p:spTgt spid="3">
                                            <p:txEl>
                                              <p:pRg st="6" end="6"/>
                                            </p:txEl>
                                          </p:spTgt>
                                        </p:tgtEl>
                                      </p:cBhvr>
                                      <p:to x="100000" y="95000"/>
                                    </p:animScale>
                                    <p:animScale>
                                      <p:cBhvr>
                                        <p:cTn id="2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Psalm 31:1-3</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69311"/>
            <a:ext cx="8294254" cy="4031873"/>
          </a:xfrm>
          <a:prstGeom prst="rect">
            <a:avLst/>
          </a:prstGeom>
          <a:noFill/>
        </p:spPr>
        <p:txBody>
          <a:bodyPr wrap="square" rtlCol="0">
            <a:spAutoFit/>
          </a:bodyPr>
          <a:lstStyle/>
          <a:p>
            <a:r>
              <a:rPr lang="en-US" sz="3200" dirty="0"/>
              <a:t>In You, O Lord, I have taken refuge;</a:t>
            </a:r>
          </a:p>
          <a:p>
            <a:r>
              <a:rPr lang="en-US" sz="3200" dirty="0"/>
              <a:t>Let me never be ashamed;</a:t>
            </a:r>
          </a:p>
          <a:p>
            <a:r>
              <a:rPr lang="en-US" sz="3200" dirty="0"/>
              <a:t>In Your righteousness deliver me.</a:t>
            </a:r>
          </a:p>
          <a:p>
            <a:r>
              <a:rPr lang="en-US" sz="3200" dirty="0"/>
              <a:t>Incline Your ear to me, rescue me quickly;</a:t>
            </a:r>
          </a:p>
          <a:p>
            <a:r>
              <a:rPr lang="en-US" sz="3200" dirty="0"/>
              <a:t>Be to me a rock of strength,</a:t>
            </a:r>
          </a:p>
          <a:p>
            <a:r>
              <a:rPr lang="en-US" sz="3200" dirty="0"/>
              <a:t>A stronghold to save me.</a:t>
            </a:r>
          </a:p>
          <a:p>
            <a:r>
              <a:rPr lang="en-US" sz="3200" dirty="0"/>
              <a:t>For You are my rock and my fortress;</a:t>
            </a:r>
          </a:p>
          <a:p>
            <a:r>
              <a:rPr lang="en-US" sz="3200" dirty="0"/>
              <a:t>For Your name’s sake, You will lead me...</a:t>
            </a:r>
          </a:p>
        </p:txBody>
      </p:sp>
    </p:spTree>
    <p:extLst>
      <p:ext uri="{BB962C8B-B14F-4D97-AF65-F5344CB8AC3E}">
        <p14:creationId xmlns:p14="http://schemas.microsoft.com/office/powerpoint/2010/main" val="82774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Psalm 79:8-9</a:t>
            </a:r>
          </a:p>
        </p:txBody>
      </p:sp>
      <p:sp>
        <p:nvSpPr>
          <p:cNvPr id="3" name="TextBox 2">
            <a:extLst>
              <a:ext uri="{FF2B5EF4-FFF2-40B4-BE49-F238E27FC236}">
                <a16:creationId xmlns:a16="http://schemas.microsoft.com/office/drawing/2014/main" id="{A9DF972C-05AD-44C2-8EC6-33A059D90F97}"/>
              </a:ext>
            </a:extLst>
          </p:cNvPr>
          <p:cNvSpPr txBox="1"/>
          <p:nvPr/>
        </p:nvSpPr>
        <p:spPr>
          <a:xfrm>
            <a:off x="397163" y="1690255"/>
            <a:ext cx="8174183" cy="4524315"/>
          </a:xfrm>
          <a:prstGeom prst="rect">
            <a:avLst/>
          </a:prstGeom>
          <a:noFill/>
        </p:spPr>
        <p:txBody>
          <a:bodyPr wrap="square" rtlCol="0">
            <a:spAutoFit/>
          </a:bodyPr>
          <a:lstStyle/>
          <a:p>
            <a:r>
              <a:rPr lang="en-US" sz="3200" dirty="0"/>
              <a:t>Do not remember the iniquities of our </a:t>
            </a:r>
          </a:p>
          <a:p>
            <a:r>
              <a:rPr lang="en-US" sz="3200" dirty="0"/>
              <a:t>   forefathers against us;</a:t>
            </a:r>
          </a:p>
          <a:p>
            <a:r>
              <a:rPr lang="en-US" sz="3200" dirty="0"/>
              <a:t>Let Your compassion come quickly to  </a:t>
            </a:r>
          </a:p>
          <a:p>
            <a:r>
              <a:rPr lang="en-US" sz="3200" dirty="0"/>
              <a:t>   meet us,</a:t>
            </a:r>
          </a:p>
          <a:p>
            <a:r>
              <a:rPr lang="en-US" sz="3200" dirty="0"/>
              <a:t>For we are brought very low.</a:t>
            </a:r>
          </a:p>
          <a:p>
            <a:r>
              <a:rPr lang="en-US" sz="3200" dirty="0"/>
              <a:t>Help us, O God of our salvation, for the </a:t>
            </a:r>
          </a:p>
          <a:p>
            <a:r>
              <a:rPr lang="en-US" sz="3200" dirty="0"/>
              <a:t>   glory of Your name; </a:t>
            </a:r>
          </a:p>
          <a:p>
            <a:r>
              <a:rPr lang="en-US" sz="3200" dirty="0"/>
              <a:t>And deliver us and forgive us our sins for </a:t>
            </a:r>
          </a:p>
          <a:p>
            <a:r>
              <a:rPr lang="en-US" sz="3200" dirty="0"/>
              <a:t>   Your name’s sake. </a:t>
            </a:r>
          </a:p>
        </p:txBody>
      </p:sp>
    </p:spTree>
    <p:extLst>
      <p:ext uri="{BB962C8B-B14F-4D97-AF65-F5344CB8AC3E}">
        <p14:creationId xmlns:p14="http://schemas.microsoft.com/office/powerpoint/2010/main" val="204237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Isaiah 43:25</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1569660"/>
          </a:xfrm>
          <a:prstGeom prst="rect">
            <a:avLst/>
          </a:prstGeom>
          <a:noFill/>
        </p:spPr>
        <p:txBody>
          <a:bodyPr wrap="square" rtlCol="0">
            <a:spAutoFit/>
          </a:bodyPr>
          <a:lstStyle/>
          <a:p>
            <a:r>
              <a:rPr lang="en-US" sz="3200" dirty="0"/>
              <a:t>I, even I, am the one who wipes out your </a:t>
            </a:r>
          </a:p>
          <a:p>
            <a:r>
              <a:rPr lang="en-US" sz="3200" dirty="0"/>
              <a:t>   transgressions for My own sake,</a:t>
            </a:r>
          </a:p>
          <a:p>
            <a:r>
              <a:rPr lang="en-US" sz="3200" dirty="0"/>
              <a:t>And I will not remember your sins. </a:t>
            </a:r>
          </a:p>
        </p:txBody>
      </p:sp>
    </p:spTree>
    <p:extLst>
      <p:ext uri="{BB962C8B-B14F-4D97-AF65-F5344CB8AC3E}">
        <p14:creationId xmlns:p14="http://schemas.microsoft.com/office/powerpoint/2010/main" val="25137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1 John 4:8</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1077218"/>
          </a:xfrm>
          <a:prstGeom prst="rect">
            <a:avLst/>
          </a:prstGeom>
          <a:noFill/>
        </p:spPr>
        <p:txBody>
          <a:bodyPr wrap="square" rtlCol="0">
            <a:spAutoFit/>
          </a:bodyPr>
          <a:lstStyle/>
          <a:p>
            <a:r>
              <a:rPr lang="en-US" sz="3200" dirty="0"/>
              <a:t>The one who does not love does not know God, for God is love.</a:t>
            </a:r>
          </a:p>
        </p:txBody>
      </p:sp>
    </p:spTree>
    <p:extLst>
      <p:ext uri="{BB962C8B-B14F-4D97-AF65-F5344CB8AC3E}">
        <p14:creationId xmlns:p14="http://schemas.microsoft.com/office/powerpoint/2010/main" val="2847762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Matthew 4:23-24</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2554545"/>
          </a:xfrm>
          <a:prstGeom prst="rect">
            <a:avLst/>
          </a:prstGeom>
          <a:noFill/>
        </p:spPr>
        <p:txBody>
          <a:bodyPr wrap="square" rtlCol="0">
            <a:spAutoFit/>
          </a:bodyPr>
          <a:lstStyle/>
          <a:p>
            <a:r>
              <a:rPr lang="en-US" sz="3200" dirty="0"/>
              <a:t>Jesus was going throughout all Galilee, teaching in their synagogues and proclaiming the gospel of the kingdom, and healing every kind of disease and every kind of sickness among the people.</a:t>
            </a:r>
          </a:p>
        </p:txBody>
      </p:sp>
    </p:spTree>
    <p:extLst>
      <p:ext uri="{BB962C8B-B14F-4D97-AF65-F5344CB8AC3E}">
        <p14:creationId xmlns:p14="http://schemas.microsoft.com/office/powerpoint/2010/main" val="347043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Matthew 11:5</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2062103"/>
          </a:xfrm>
          <a:prstGeom prst="rect">
            <a:avLst/>
          </a:prstGeom>
          <a:noFill/>
        </p:spPr>
        <p:txBody>
          <a:bodyPr wrap="square" rtlCol="0">
            <a:spAutoFit/>
          </a:bodyPr>
          <a:lstStyle/>
          <a:p>
            <a:r>
              <a:rPr lang="en-US" sz="3200" dirty="0"/>
              <a:t>The blind receive sight, and the lame walk, the lepers are cleansed, and the deaf hear, the dead are raised up, and the poor have the gospel preached to them</a:t>
            </a:r>
            <a:endParaRPr lang="en-US" sz="4800" dirty="0"/>
          </a:p>
        </p:txBody>
      </p:sp>
    </p:spTree>
    <p:extLst>
      <p:ext uri="{BB962C8B-B14F-4D97-AF65-F5344CB8AC3E}">
        <p14:creationId xmlns:p14="http://schemas.microsoft.com/office/powerpoint/2010/main" val="201178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16235-2AC4-44B4-9B50-2625BC4BBD3E}"/>
              </a:ext>
            </a:extLst>
          </p:cNvPr>
          <p:cNvSpPr>
            <a:spLocks noGrp="1"/>
          </p:cNvSpPr>
          <p:nvPr>
            <p:ph type="title"/>
          </p:nvPr>
        </p:nvSpPr>
        <p:spPr>
          <a:xfrm>
            <a:off x="1446348" y="564374"/>
            <a:ext cx="6251303" cy="1049235"/>
          </a:xfrm>
        </p:spPr>
        <p:txBody>
          <a:bodyPr/>
          <a:lstStyle/>
          <a:p>
            <a:r>
              <a:rPr lang="en-US" dirty="0"/>
              <a:t>Ephesians 1:5-6</a:t>
            </a:r>
          </a:p>
        </p:txBody>
      </p:sp>
      <p:sp>
        <p:nvSpPr>
          <p:cNvPr id="3" name="TextBox 2">
            <a:extLst>
              <a:ext uri="{FF2B5EF4-FFF2-40B4-BE49-F238E27FC236}">
                <a16:creationId xmlns:a16="http://schemas.microsoft.com/office/drawing/2014/main" id="{A9DF972C-05AD-44C2-8EC6-33A059D90F97}"/>
              </a:ext>
            </a:extLst>
          </p:cNvPr>
          <p:cNvSpPr txBox="1"/>
          <p:nvPr/>
        </p:nvSpPr>
        <p:spPr>
          <a:xfrm>
            <a:off x="424872" y="1782618"/>
            <a:ext cx="8294254" cy="3046988"/>
          </a:xfrm>
          <a:prstGeom prst="rect">
            <a:avLst/>
          </a:prstGeom>
          <a:noFill/>
        </p:spPr>
        <p:txBody>
          <a:bodyPr wrap="square" rtlCol="0">
            <a:spAutoFit/>
          </a:bodyPr>
          <a:lstStyle/>
          <a:p>
            <a:r>
              <a:rPr lang="en-US" sz="3200" dirty="0"/>
              <a:t>In love, He predestined us to adoption as sons through Jesus Christ to himself, according to the kind intention of His will, to the praise of the glory of His grace, which He freely bestowed on us in the Beloved. </a:t>
            </a:r>
          </a:p>
        </p:txBody>
      </p:sp>
    </p:spTree>
    <p:extLst>
      <p:ext uri="{BB962C8B-B14F-4D97-AF65-F5344CB8AC3E}">
        <p14:creationId xmlns:p14="http://schemas.microsoft.com/office/powerpoint/2010/main" val="51985290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19</TotalTime>
  <Words>527</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Rockwell</vt:lpstr>
      <vt:lpstr>Gallery</vt:lpstr>
      <vt:lpstr>PowerPoint Presentation</vt:lpstr>
      <vt:lpstr>Psalm 23:1-3</vt:lpstr>
      <vt:lpstr>Psalm 31:1-3</vt:lpstr>
      <vt:lpstr>Psalm 79:8-9</vt:lpstr>
      <vt:lpstr>Isaiah 43:25</vt:lpstr>
      <vt:lpstr>1 John 4:8</vt:lpstr>
      <vt:lpstr>Matthew 4:23-24</vt:lpstr>
      <vt:lpstr>Matthew 11:5</vt:lpstr>
      <vt:lpstr>Ephesians 1:5-6</vt:lpstr>
      <vt:lpstr>2 Timothy 2:11-13</vt:lpstr>
      <vt:lpstr>Isaiah 37:20</vt:lpstr>
      <vt:lpstr>Psalm 106:8</vt:lpstr>
      <vt:lpstr>1 Peter 4:11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4</cp:revision>
  <dcterms:created xsi:type="dcterms:W3CDTF">2018-09-18T19:24:05Z</dcterms:created>
  <dcterms:modified xsi:type="dcterms:W3CDTF">2018-09-18T19:43:13Z</dcterms:modified>
</cp:coreProperties>
</file>