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65" r:id="rId3"/>
    <p:sldId id="257" r:id="rId4"/>
    <p:sldId id="258" r:id="rId5"/>
    <p:sldId id="266" r:id="rId6"/>
    <p:sldId id="259" r:id="rId7"/>
    <p:sldId id="260" r:id="rId8"/>
    <p:sldId id="261" r:id="rId9"/>
    <p:sldId id="262" r:id="rId10"/>
    <p:sldId id="273" r:id="rId11"/>
    <p:sldId id="263"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8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1" name="Straight Connector 10"/>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81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5728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1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1770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10" name="Rectangle 9"/>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56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1181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2/15/2019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6038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2/15/2019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44375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3141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609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31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2/15/2019</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8" name="Straight Connector 7"/>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968871"/>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847F-744E-4F91-96ED-B40D2BE355D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F1C6B5F-AFDF-404E-8059-C42ADF1DC4C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81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1 John 1:5-2:1</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3970318"/>
          </a:xfrm>
          <a:prstGeom prst="rect">
            <a:avLst/>
          </a:prstGeom>
          <a:noFill/>
        </p:spPr>
        <p:txBody>
          <a:bodyPr wrap="square" rtlCol="0">
            <a:spAutoFit/>
          </a:bodyPr>
          <a:lstStyle/>
          <a:p>
            <a:r>
              <a:rPr lang="en-US" sz="2800" dirty="0"/>
              <a:t>…If we confess our sins, He is faithful and righteous to forgive us our sins and to cleanse us from all unrighteousness. If we say that we have not sinned, we make Him a liar and His word is not in us. My little children, I am writing these things to you so that you may not sin. And if anyone sins, we have an Advocate with the Father, Jesus Christ the righteous; and He Himself is the propitiation for our sins; and not for ours only, but also for those of the whole world. </a:t>
            </a:r>
          </a:p>
        </p:txBody>
      </p:sp>
    </p:spTree>
    <p:extLst>
      <p:ext uri="{BB962C8B-B14F-4D97-AF65-F5344CB8AC3E}">
        <p14:creationId xmlns:p14="http://schemas.microsoft.com/office/powerpoint/2010/main" val="1715364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Matthew 6:14-15</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1815882"/>
          </a:xfrm>
          <a:prstGeom prst="rect">
            <a:avLst/>
          </a:prstGeom>
          <a:noFill/>
        </p:spPr>
        <p:txBody>
          <a:bodyPr wrap="square" rtlCol="0">
            <a:spAutoFit/>
          </a:bodyPr>
          <a:lstStyle/>
          <a:p>
            <a:r>
              <a:rPr lang="en-US" sz="2800" dirty="0"/>
              <a:t>For if you forgive others for their transgressions, your heavenly Father will also forgive you. But if you do not forgive others, then your Father will not forgive your transgressions. </a:t>
            </a:r>
          </a:p>
        </p:txBody>
      </p:sp>
    </p:spTree>
    <p:extLst>
      <p:ext uri="{BB962C8B-B14F-4D97-AF65-F5344CB8AC3E}">
        <p14:creationId xmlns:p14="http://schemas.microsoft.com/office/powerpoint/2010/main" val="535762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Matthew 18:21-22</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2246769"/>
          </a:xfrm>
          <a:prstGeom prst="rect">
            <a:avLst/>
          </a:prstGeom>
          <a:noFill/>
        </p:spPr>
        <p:txBody>
          <a:bodyPr wrap="square" rtlCol="0">
            <a:spAutoFit/>
          </a:bodyPr>
          <a:lstStyle/>
          <a:p>
            <a:r>
              <a:rPr lang="en-US" sz="2800" dirty="0"/>
              <a:t>   Then Peter came and said to Him, “Lord, how often shall my brother sin against me and I forgive him? Up to seven times?”</a:t>
            </a:r>
          </a:p>
          <a:p>
            <a:r>
              <a:rPr lang="en-US" sz="2800" dirty="0"/>
              <a:t>   Jesus said to him, “I do not say to you, up to seven times, but up to seventy times seven.”</a:t>
            </a:r>
          </a:p>
        </p:txBody>
      </p:sp>
    </p:spTree>
    <p:extLst>
      <p:ext uri="{BB962C8B-B14F-4D97-AF65-F5344CB8AC3E}">
        <p14:creationId xmlns:p14="http://schemas.microsoft.com/office/powerpoint/2010/main" val="345034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James 2:13</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954107"/>
          </a:xfrm>
          <a:prstGeom prst="rect">
            <a:avLst/>
          </a:prstGeom>
          <a:noFill/>
        </p:spPr>
        <p:txBody>
          <a:bodyPr wrap="square" rtlCol="0">
            <a:spAutoFit/>
          </a:bodyPr>
          <a:lstStyle/>
          <a:p>
            <a:r>
              <a:rPr lang="en-US" sz="2800" dirty="0"/>
              <a:t>For judgment will be merciless to one who has shown no mercy; mercy triumphs over judgment.</a:t>
            </a:r>
          </a:p>
        </p:txBody>
      </p:sp>
    </p:spTree>
    <p:extLst>
      <p:ext uri="{BB962C8B-B14F-4D97-AF65-F5344CB8AC3E}">
        <p14:creationId xmlns:p14="http://schemas.microsoft.com/office/powerpoint/2010/main" val="714547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1 John 4:18</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1384995"/>
          </a:xfrm>
          <a:prstGeom prst="rect">
            <a:avLst/>
          </a:prstGeom>
          <a:noFill/>
        </p:spPr>
        <p:txBody>
          <a:bodyPr wrap="square" rtlCol="0">
            <a:spAutoFit/>
          </a:bodyPr>
          <a:lstStyle/>
          <a:p>
            <a:r>
              <a:rPr lang="en-US" sz="2800" dirty="0"/>
              <a:t>There is no fear in love, but perfect love casts out fear, because fear involves punishment, and the one who fears is not perfected in love. </a:t>
            </a:r>
          </a:p>
        </p:txBody>
      </p:sp>
    </p:spTree>
    <p:extLst>
      <p:ext uri="{BB962C8B-B14F-4D97-AF65-F5344CB8AC3E}">
        <p14:creationId xmlns:p14="http://schemas.microsoft.com/office/powerpoint/2010/main" val="3505188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2 Corinthians 5:21</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1384995"/>
          </a:xfrm>
          <a:prstGeom prst="rect">
            <a:avLst/>
          </a:prstGeom>
          <a:noFill/>
        </p:spPr>
        <p:txBody>
          <a:bodyPr wrap="square" rtlCol="0">
            <a:spAutoFit/>
          </a:bodyPr>
          <a:lstStyle/>
          <a:p>
            <a:r>
              <a:rPr lang="en-US" sz="2800" dirty="0"/>
              <a:t>He made Him who knew no sin to be sin on our behalf, so that we might become the righteousness of God in Him. </a:t>
            </a:r>
          </a:p>
        </p:txBody>
      </p:sp>
    </p:spTree>
    <p:extLst>
      <p:ext uri="{BB962C8B-B14F-4D97-AF65-F5344CB8AC3E}">
        <p14:creationId xmlns:p14="http://schemas.microsoft.com/office/powerpoint/2010/main" val="399833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Romans 3:21-24</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3108543"/>
          </a:xfrm>
          <a:prstGeom prst="rect">
            <a:avLst/>
          </a:prstGeom>
          <a:noFill/>
        </p:spPr>
        <p:txBody>
          <a:bodyPr wrap="square" rtlCol="0">
            <a:spAutoFit/>
          </a:bodyPr>
          <a:lstStyle/>
          <a:p>
            <a:r>
              <a:rPr lang="en-US" sz="2800" dirty="0"/>
              <a:t>But now apart from the Law the righteousness of God has been manifested, being witnessed by the Law and the Prophets, even the righteousness of God through faith in Jesus Christ for all those who believe, for there is no distinction; for all have sinned and fall short of the glory of God, being justified as a gift by His grace through the redemption which is in Christ Jesus.</a:t>
            </a:r>
          </a:p>
        </p:txBody>
      </p:sp>
    </p:spTree>
    <p:extLst>
      <p:ext uri="{BB962C8B-B14F-4D97-AF65-F5344CB8AC3E}">
        <p14:creationId xmlns:p14="http://schemas.microsoft.com/office/powerpoint/2010/main" val="1358358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1 Corinthians 1:30-31</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1815882"/>
          </a:xfrm>
          <a:prstGeom prst="rect">
            <a:avLst/>
          </a:prstGeom>
          <a:noFill/>
        </p:spPr>
        <p:txBody>
          <a:bodyPr wrap="square" rtlCol="0">
            <a:spAutoFit/>
          </a:bodyPr>
          <a:lstStyle/>
          <a:p>
            <a:r>
              <a:rPr lang="en-US" sz="2800" dirty="0"/>
              <a:t>But by His doing you are in Christ Jesus, who became to us wisdom from God, and righteousness, and sanctification, and redemption, so that just as it is written, “Let him who boasts, boast in the Lord.”</a:t>
            </a:r>
          </a:p>
        </p:txBody>
      </p:sp>
    </p:spTree>
    <p:extLst>
      <p:ext uri="{BB962C8B-B14F-4D97-AF65-F5344CB8AC3E}">
        <p14:creationId xmlns:p14="http://schemas.microsoft.com/office/powerpoint/2010/main" val="3296288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God Judges Sin!</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p:txBody>
          <a:bodyPr>
            <a:normAutofit/>
          </a:bodyPr>
          <a:lstStyle/>
          <a:p>
            <a:r>
              <a:rPr lang="en-US" sz="3200" dirty="0"/>
              <a:t>Numbers 15:32-36</a:t>
            </a:r>
          </a:p>
          <a:p>
            <a:r>
              <a:rPr lang="en-US" sz="3200" dirty="0"/>
              <a:t>Acts 5:1-11</a:t>
            </a:r>
          </a:p>
          <a:p>
            <a:r>
              <a:rPr lang="en-US" sz="3200" dirty="0"/>
              <a:t>Romans 1:28-32</a:t>
            </a:r>
          </a:p>
        </p:txBody>
      </p:sp>
    </p:spTree>
    <p:extLst>
      <p:ext uri="{BB962C8B-B14F-4D97-AF65-F5344CB8AC3E}">
        <p14:creationId xmlns:p14="http://schemas.microsoft.com/office/powerpoint/2010/main" val="1155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Psalm 103:8-14</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4401205"/>
          </a:xfrm>
          <a:prstGeom prst="rect">
            <a:avLst/>
          </a:prstGeom>
          <a:noFill/>
        </p:spPr>
        <p:txBody>
          <a:bodyPr wrap="square" rtlCol="0">
            <a:spAutoFit/>
          </a:bodyPr>
          <a:lstStyle/>
          <a:p>
            <a:r>
              <a:rPr lang="en-US" sz="2800" dirty="0"/>
              <a:t>The Lord is compassionate and gracious,</a:t>
            </a:r>
          </a:p>
          <a:p>
            <a:r>
              <a:rPr lang="en-US" sz="2800" dirty="0"/>
              <a:t>Slow to anger and abounding in lovingkindness.</a:t>
            </a:r>
          </a:p>
          <a:p>
            <a:r>
              <a:rPr lang="en-US" sz="2800" dirty="0"/>
              <a:t>He will not always strive with us,</a:t>
            </a:r>
          </a:p>
          <a:p>
            <a:r>
              <a:rPr lang="en-US" sz="2800" dirty="0"/>
              <a:t>Nor will He keep His anger forever.</a:t>
            </a:r>
          </a:p>
          <a:p>
            <a:r>
              <a:rPr lang="en-US" sz="2800" dirty="0"/>
              <a:t>He has not dealt with us according to our sins,</a:t>
            </a:r>
          </a:p>
          <a:p>
            <a:r>
              <a:rPr lang="en-US" sz="2800" dirty="0"/>
              <a:t>Nor rewarded us according to our iniquities…</a:t>
            </a:r>
          </a:p>
          <a:p>
            <a:r>
              <a:rPr lang="en-US" sz="2800" dirty="0"/>
              <a:t>Just as a father has compassion on his children,</a:t>
            </a:r>
          </a:p>
          <a:p>
            <a:r>
              <a:rPr lang="en-US" sz="2800" dirty="0"/>
              <a:t>So the Lord has compassion on those who fear Him.</a:t>
            </a:r>
          </a:p>
          <a:p>
            <a:r>
              <a:rPr lang="en-US" sz="2800" dirty="0"/>
              <a:t>For He Himself knows our frame;</a:t>
            </a:r>
          </a:p>
          <a:p>
            <a:r>
              <a:rPr lang="en-US" sz="2800" dirty="0"/>
              <a:t>He is mindful that we are but dust.</a:t>
            </a:r>
          </a:p>
        </p:txBody>
      </p:sp>
    </p:spTree>
    <p:extLst>
      <p:ext uri="{BB962C8B-B14F-4D97-AF65-F5344CB8AC3E}">
        <p14:creationId xmlns:p14="http://schemas.microsoft.com/office/powerpoint/2010/main" val="2583990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Matthew 7:11</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1384995"/>
          </a:xfrm>
          <a:prstGeom prst="rect">
            <a:avLst/>
          </a:prstGeom>
          <a:noFill/>
        </p:spPr>
        <p:txBody>
          <a:bodyPr wrap="square" rtlCol="0">
            <a:spAutoFit/>
          </a:bodyPr>
          <a:lstStyle/>
          <a:p>
            <a:r>
              <a:rPr lang="en-US" sz="2800" dirty="0"/>
              <a:t>If you then, being evil, know how to give good gifts to your children, how much more will your Father who is in heaven give what is good to those who ask Him.</a:t>
            </a:r>
          </a:p>
        </p:txBody>
      </p:sp>
    </p:spTree>
    <p:extLst>
      <p:ext uri="{BB962C8B-B14F-4D97-AF65-F5344CB8AC3E}">
        <p14:creationId xmlns:p14="http://schemas.microsoft.com/office/powerpoint/2010/main" val="3011337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Things that Grow in Eph. 4:11-24</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p:txBody>
          <a:bodyPr>
            <a:normAutofit/>
          </a:bodyPr>
          <a:lstStyle/>
          <a:p>
            <a:r>
              <a:rPr lang="en-US" sz="3200" dirty="0"/>
              <a:t>The Church</a:t>
            </a:r>
          </a:p>
          <a:p>
            <a:r>
              <a:rPr lang="en-US" sz="3200" dirty="0"/>
              <a:t>Faith</a:t>
            </a:r>
          </a:p>
          <a:p>
            <a:r>
              <a:rPr lang="en-US" sz="3200" dirty="0"/>
              <a:t>Love</a:t>
            </a:r>
          </a:p>
          <a:p>
            <a:r>
              <a:rPr lang="en-US" sz="3200" dirty="0"/>
              <a:t>Maturity</a:t>
            </a:r>
          </a:p>
          <a:p>
            <a:r>
              <a:rPr lang="en-US" sz="3200" dirty="0"/>
              <a:t>Doctrine</a:t>
            </a:r>
          </a:p>
          <a:p>
            <a:r>
              <a:rPr lang="en-US" sz="3200" dirty="0"/>
              <a:t>Behavior</a:t>
            </a:r>
          </a:p>
        </p:txBody>
      </p:sp>
    </p:spTree>
    <p:extLst>
      <p:ext uri="{BB962C8B-B14F-4D97-AF65-F5344CB8AC3E}">
        <p14:creationId xmlns:p14="http://schemas.microsoft.com/office/powerpoint/2010/main" val="2640431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Romans 2:4-6</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3108543"/>
          </a:xfrm>
          <a:prstGeom prst="rect">
            <a:avLst/>
          </a:prstGeom>
          <a:noFill/>
        </p:spPr>
        <p:txBody>
          <a:bodyPr wrap="square" rtlCol="0">
            <a:spAutoFit/>
          </a:bodyPr>
          <a:lstStyle/>
          <a:p>
            <a:r>
              <a:rPr lang="en-US" sz="2800" dirty="0"/>
              <a:t>Do you think lightly of the riches of His kindness and tolerance and patience, not knowing that the kindness of God leads you to repentance? But because of your stubbornness and unrepentant heart you are storing up wrath for yourself in the day of wrath and revelation of the righteous judgment of God, who will render to each person according to his deeds. </a:t>
            </a:r>
          </a:p>
        </p:txBody>
      </p:sp>
    </p:spTree>
    <p:extLst>
      <p:ext uri="{BB962C8B-B14F-4D97-AF65-F5344CB8AC3E}">
        <p14:creationId xmlns:p14="http://schemas.microsoft.com/office/powerpoint/2010/main" val="1390502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Hebrews 10:3-18</a:t>
            </a:r>
          </a:p>
        </p:txBody>
      </p:sp>
      <p:sp>
        <p:nvSpPr>
          <p:cNvPr id="4" name="TextBox 3">
            <a:extLst>
              <a:ext uri="{FF2B5EF4-FFF2-40B4-BE49-F238E27FC236}">
                <a16:creationId xmlns:a16="http://schemas.microsoft.com/office/drawing/2014/main" id="{9C6835A8-E886-4083-9676-529347819C53}"/>
              </a:ext>
            </a:extLst>
          </p:cNvPr>
          <p:cNvSpPr txBox="1"/>
          <p:nvPr/>
        </p:nvSpPr>
        <p:spPr>
          <a:xfrm>
            <a:off x="580445" y="1844702"/>
            <a:ext cx="7983109" cy="4893647"/>
          </a:xfrm>
          <a:prstGeom prst="rect">
            <a:avLst/>
          </a:prstGeom>
          <a:noFill/>
        </p:spPr>
        <p:txBody>
          <a:bodyPr wrap="square" rtlCol="0">
            <a:spAutoFit/>
          </a:bodyPr>
          <a:lstStyle/>
          <a:p>
            <a:r>
              <a:rPr lang="en-US" sz="2600" dirty="0"/>
              <a:t>In those sacrifices there is a reminder of sin year by year. For it is impossible for the blood of bulls and goats to take away sins…  By this will we have been sanctified through the offering of the body of Jesus Christ once for all. Every priest stands daily ministering and offering time after time the same sacrifices, which can never take away sins; but He, having offered one sacrifice for sins for all time, sat down at the right hand of God, waiting from that time onward until His enemies be made a footstool for His feet. For by one offering He has perfected for all time those who are sanctified…  Now where there is forgiveness of these things, there is no longer any offering for sin. </a:t>
            </a:r>
          </a:p>
        </p:txBody>
      </p:sp>
    </p:spTree>
    <p:extLst>
      <p:ext uri="{BB962C8B-B14F-4D97-AF65-F5344CB8AC3E}">
        <p14:creationId xmlns:p14="http://schemas.microsoft.com/office/powerpoint/2010/main" val="672048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Romans 6:1-3</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2246769"/>
          </a:xfrm>
          <a:prstGeom prst="rect">
            <a:avLst/>
          </a:prstGeom>
          <a:noFill/>
        </p:spPr>
        <p:txBody>
          <a:bodyPr wrap="square" rtlCol="0">
            <a:spAutoFit/>
          </a:bodyPr>
          <a:lstStyle/>
          <a:p>
            <a:r>
              <a:rPr lang="en-US" sz="2800" dirty="0"/>
              <a:t>What shall we say then? Are we to continue in sin so that grace may increase? May it never be! How shall we who died to sin still live in it? Or do you not know that all of us whom have been baptized into Christ Jesus have been baptized into His death?</a:t>
            </a:r>
          </a:p>
        </p:txBody>
      </p:sp>
    </p:spTree>
    <p:extLst>
      <p:ext uri="{BB962C8B-B14F-4D97-AF65-F5344CB8AC3E}">
        <p14:creationId xmlns:p14="http://schemas.microsoft.com/office/powerpoint/2010/main" val="2789140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1 John 1:5-2:1</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3970318"/>
          </a:xfrm>
          <a:prstGeom prst="rect">
            <a:avLst/>
          </a:prstGeom>
          <a:noFill/>
        </p:spPr>
        <p:txBody>
          <a:bodyPr wrap="square" rtlCol="0">
            <a:spAutoFit/>
          </a:bodyPr>
          <a:lstStyle/>
          <a:p>
            <a:r>
              <a:rPr lang="en-US" sz="2800" dirty="0"/>
              <a:t>This is the message we have heard from Him and announce to you, that God is Light and in Him there is no darkness at all. If we say that we have fellowship with Him and yet walk in darkness, we lie and do not practice the truth; but if we walk in the Light as He Himself is in the Light, we have fellowship with one another, and the blood of Jesus His Son cleanses us from all sin. If we say that we have no sin, we are deceiving ourselves and the truth is not in us…</a:t>
            </a:r>
          </a:p>
        </p:txBody>
      </p:sp>
    </p:spTree>
    <p:extLst>
      <p:ext uri="{BB962C8B-B14F-4D97-AF65-F5344CB8AC3E}">
        <p14:creationId xmlns:p14="http://schemas.microsoft.com/office/powerpoint/2010/main" val="265685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447</TotalTime>
  <Words>948</Words>
  <Application>Microsoft Office PowerPoint</Application>
  <PresentationFormat>On-screen Show (4:3)</PresentationFormat>
  <Paragraphs>49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Tw Cen MT</vt:lpstr>
      <vt:lpstr>Tw Cen MT Condensed</vt:lpstr>
      <vt:lpstr>Wingdings 3</vt:lpstr>
      <vt:lpstr>Integral</vt:lpstr>
      <vt:lpstr>PowerPoint Presentation</vt:lpstr>
      <vt:lpstr>God Judges Sin!</vt:lpstr>
      <vt:lpstr>Psalm 103:8-14</vt:lpstr>
      <vt:lpstr>Matthew 7:11</vt:lpstr>
      <vt:lpstr>Things that Grow in Eph. 4:11-24</vt:lpstr>
      <vt:lpstr>Romans 2:4-6</vt:lpstr>
      <vt:lpstr>Hebrews 10:3-18</vt:lpstr>
      <vt:lpstr>Romans 6:1-3</vt:lpstr>
      <vt:lpstr>1 John 1:5-2:1</vt:lpstr>
      <vt:lpstr>1 John 1:5-2:1</vt:lpstr>
      <vt:lpstr>Matthew 6:14-15</vt:lpstr>
      <vt:lpstr>Matthew 18:21-22</vt:lpstr>
      <vt:lpstr>James 2:13</vt:lpstr>
      <vt:lpstr>1 John 4:18</vt:lpstr>
      <vt:lpstr>2 Corinthians 5:21</vt:lpstr>
      <vt:lpstr>Romans 3:21-24</vt:lpstr>
      <vt:lpstr>1 Corinthians 1:30-31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9</cp:revision>
  <dcterms:created xsi:type="dcterms:W3CDTF">2019-02-15T15:58:39Z</dcterms:created>
  <dcterms:modified xsi:type="dcterms:W3CDTF">2019-02-16T04:50:30Z</dcterms:modified>
</cp:coreProperties>
</file>