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Value and Danger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062912" cy="1752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Of TRADITION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793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“Tradition”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Greek </a:t>
            </a:r>
            <a:r>
              <a:rPr lang="en-US" i="1" dirty="0" err="1" smtClean="0"/>
              <a:t>paradosis</a:t>
            </a:r>
            <a:r>
              <a:rPr lang="en-US" i="1" dirty="0" smtClean="0"/>
              <a:t>, </a:t>
            </a:r>
            <a:r>
              <a:rPr lang="en-US" dirty="0" smtClean="0"/>
              <a:t>meaning “handed down” or “given over.”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Tradition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tradition is a synonym for God’s revelation.</a:t>
            </a:r>
          </a:p>
          <a:p>
            <a:pPr lvl="1"/>
            <a:r>
              <a:rPr lang="en-US" dirty="0" smtClean="0"/>
              <a:t>1 Cor. 11:2, 2 Thess. 2:15, 3:6</a:t>
            </a:r>
          </a:p>
          <a:p>
            <a:r>
              <a:rPr lang="en-US" dirty="0" smtClean="0"/>
              <a:t>When tradition does not conflict with God’s revelation. It may, in fact, be an expedient to fulfilling God’s revelation.</a:t>
            </a:r>
          </a:p>
          <a:p>
            <a:pPr lvl="1"/>
            <a:r>
              <a:rPr lang="en-US" dirty="0"/>
              <a:t>Many of our worship practices</a:t>
            </a:r>
          </a:p>
          <a:p>
            <a:pPr lvl="1"/>
            <a:r>
              <a:rPr lang="en-US" dirty="0"/>
              <a:t>Jesus in John 2:1-2, </a:t>
            </a:r>
            <a:r>
              <a:rPr lang="en-US" dirty="0" smtClean="0"/>
              <a:t>10:22-23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0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Tradition is Dangerous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tradition is a substitute for God’s revelation.</a:t>
            </a:r>
          </a:p>
          <a:p>
            <a:pPr lvl="1"/>
            <a:r>
              <a:rPr lang="en-US" dirty="0" smtClean="0"/>
              <a:t>Mark 7:1-8</a:t>
            </a:r>
          </a:p>
          <a:p>
            <a:r>
              <a:rPr lang="en-US" dirty="0" smtClean="0"/>
              <a:t>When tradition is in conflict with God’s revelation.</a:t>
            </a:r>
          </a:p>
          <a:p>
            <a:pPr lvl="1"/>
            <a:r>
              <a:rPr lang="en-US" dirty="0" smtClean="0"/>
              <a:t>Mark 7:9-13</a:t>
            </a:r>
          </a:p>
          <a:p>
            <a:pPr lvl="1"/>
            <a:r>
              <a:rPr lang="en-US" dirty="0" smtClean="0"/>
              <a:t>Col. 2:8, 20-23, Gal. 1:6-9</a:t>
            </a:r>
          </a:p>
        </p:txBody>
      </p:sp>
    </p:spTree>
    <p:extLst>
      <p:ext uri="{BB962C8B-B14F-4D97-AF65-F5344CB8AC3E}">
        <p14:creationId xmlns:p14="http://schemas.microsoft.com/office/powerpoint/2010/main" val="262818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212" y="228600"/>
            <a:ext cx="8763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Sacred Tradition and Sacred Scripture, then, are bound closely together and communicate one with the other. For both of them, flowing out from the same divine well-spring, come together in some fashion to form one thing and move towards the same goal…  As a result the Church … does not derive her certainty about all revealed truths from the holy Scriptures alone. Both Scripture and Tradition must be accepted and honored with equal sentiments of devotion and reverence.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--Catechism of the Catholic Church, 80-82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70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Tradition is Dangerous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tradition is a substitute for God’s revelation.</a:t>
            </a:r>
          </a:p>
          <a:p>
            <a:pPr lvl="1"/>
            <a:r>
              <a:rPr lang="en-US" dirty="0" smtClean="0"/>
              <a:t>Mark 7:1-8</a:t>
            </a:r>
          </a:p>
          <a:p>
            <a:r>
              <a:rPr lang="en-US" dirty="0" smtClean="0"/>
              <a:t>When tradition is in conflict with God’s revelation.</a:t>
            </a:r>
          </a:p>
          <a:p>
            <a:r>
              <a:rPr lang="en-US" dirty="0" smtClean="0"/>
              <a:t>When tradition prevents us from thinking clearly about our practices.</a:t>
            </a:r>
          </a:p>
          <a:p>
            <a:pPr lvl="1"/>
            <a:r>
              <a:rPr lang="en-US" smtClean="0"/>
              <a:t>Mark 3:1-6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142</TotalTime>
  <Words>247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The Value and Danger</vt:lpstr>
      <vt:lpstr>“Tradition”</vt:lpstr>
      <vt:lpstr>When Tradition is Good</vt:lpstr>
      <vt:lpstr>When Tradition is Dangerous</vt:lpstr>
      <vt:lpstr>PowerPoint Presentation</vt:lpstr>
      <vt:lpstr>When Tradition is Dangerous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and Danger</dc:title>
  <dc:creator>Owner</dc:creator>
  <cp:lastModifiedBy>Owner</cp:lastModifiedBy>
  <cp:revision>6</cp:revision>
  <dcterms:created xsi:type="dcterms:W3CDTF">2015-06-10T21:44:23Z</dcterms:created>
  <dcterms:modified xsi:type="dcterms:W3CDTF">2015-06-14T22:46:28Z</dcterms:modified>
</cp:coreProperties>
</file>