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374" r:id="rId3"/>
    <p:sldId id="369" r:id="rId4"/>
    <p:sldId id="373" r:id="rId5"/>
    <p:sldId id="375" r:id="rId6"/>
    <p:sldId id="393" r:id="rId7"/>
    <p:sldId id="376" r:id="rId8"/>
    <p:sldId id="394" r:id="rId9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833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FC84-C884-4889-AEA5-99F54CDF9797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833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0B68-F217-4FB5-95F8-43B1A06C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0C814C-D9F2-430F-8E62-12428B05C6AC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by grace you have been saved through faith; and that not of yourselves, it is the gift of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6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words for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Redemption</a:t>
            </a:r>
            <a:endParaRPr lang="en-US" sz="2800" dirty="0" smtClean="0"/>
          </a:p>
          <a:p>
            <a:r>
              <a:rPr lang="en-US" sz="2800" i="1" dirty="0" smtClean="0">
                <a:solidFill>
                  <a:srgbClr val="FFFF00"/>
                </a:solidFill>
              </a:rPr>
              <a:t>Justification</a:t>
            </a:r>
          </a:p>
          <a:p>
            <a:r>
              <a:rPr lang="en-US" sz="2800" i="1" dirty="0" smtClean="0"/>
              <a:t>Sanctification</a:t>
            </a:r>
          </a:p>
          <a:p>
            <a:r>
              <a:rPr lang="en-US" sz="2800" i="1" dirty="0" smtClean="0"/>
              <a:t>Propitiation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475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err="1" smtClean="0"/>
              <a:t>Dikaioo</a:t>
            </a:r>
            <a:r>
              <a:rPr lang="en-US" sz="2800" i="1" dirty="0" smtClean="0"/>
              <a:t>, </a:t>
            </a:r>
            <a:r>
              <a:rPr lang="en-US" sz="2800" dirty="0" smtClean="0"/>
              <a:t>verb, “to justify.”</a:t>
            </a:r>
            <a:endParaRPr lang="en-US" sz="2800" i="1" dirty="0" smtClean="0"/>
          </a:p>
          <a:p>
            <a:r>
              <a:rPr lang="en-US" sz="2800" i="1" dirty="0" err="1" smtClean="0"/>
              <a:t>Dikaiosis</a:t>
            </a:r>
            <a:r>
              <a:rPr lang="en-US" sz="2800" i="1" dirty="0" smtClean="0"/>
              <a:t>, </a:t>
            </a:r>
            <a:r>
              <a:rPr lang="en-US" sz="2800" dirty="0" smtClean="0"/>
              <a:t>noun, “denotes the act of pronouncing righteous, acquitted.”</a:t>
            </a:r>
            <a:endParaRPr lang="en-US" sz="2800" dirty="0" smtClean="0"/>
          </a:p>
          <a:p>
            <a:r>
              <a:rPr lang="en-US" sz="2800" i="1" dirty="0" err="1" smtClean="0"/>
              <a:t>Dikaiosune</a:t>
            </a:r>
            <a:r>
              <a:rPr lang="en-US" sz="2800" i="1" dirty="0" smtClean="0"/>
              <a:t>, </a:t>
            </a:r>
            <a:r>
              <a:rPr lang="en-US" sz="2800" dirty="0" smtClean="0"/>
              <a:t>adjective, “righteousness.”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8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8:33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 will bring a charge against God’s elect? God is the one who justifies.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10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2:13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it is not the hearers of the Law who are just before God, but the doers of the Law will be justified.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5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3:26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was to demonstrate His righteousness, because in the forbearance of God, He passed over the sins previously committed; for the demonstration, I say, of His righteousness at the present time, so that He would be just and the justifier of the one who has faith in Jesus.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9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5:1-9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“Therefore having been justified by faith…”</a:t>
            </a:r>
          </a:p>
          <a:p>
            <a:r>
              <a:rPr lang="en-US" sz="3200" dirty="0" smtClean="0"/>
              <a:t>Results of justification:</a:t>
            </a:r>
            <a:endParaRPr lang="en-US" sz="3200" dirty="0" smtClean="0"/>
          </a:p>
          <a:p>
            <a:pPr lvl="1"/>
            <a:r>
              <a:rPr lang="en-US" sz="2800" dirty="0" smtClean="0"/>
              <a:t>We have peace with God (v. 1).</a:t>
            </a:r>
            <a:endParaRPr lang="en-US" sz="2800" dirty="0" smtClean="0"/>
          </a:p>
          <a:p>
            <a:pPr lvl="1"/>
            <a:r>
              <a:rPr lang="en-US" sz="2800" dirty="0" smtClean="0"/>
              <a:t>We exult in hope (v. 2).</a:t>
            </a:r>
          </a:p>
          <a:p>
            <a:pPr lvl="1"/>
            <a:r>
              <a:rPr lang="en-US" sz="2800" dirty="0" smtClean="0"/>
              <a:t>We exult in our tribulations (v. 3), which develops our </a:t>
            </a:r>
            <a:r>
              <a:rPr lang="en-US" sz="2800" dirty="0"/>
              <a:t>C</a:t>
            </a:r>
            <a:r>
              <a:rPr lang="en-US" sz="2800" dirty="0" smtClean="0"/>
              <a:t>hristian character.</a:t>
            </a:r>
          </a:p>
          <a:p>
            <a:pPr lvl="1"/>
            <a:r>
              <a:rPr lang="en-US" sz="2800" dirty="0" smtClean="0"/>
              <a:t>We shall be saved from the wrath of God (v. 9). 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9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19447</TotalTime>
  <Words>228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PowerPoint Presentation</vt:lpstr>
      <vt:lpstr>Ephesians 2:8</vt:lpstr>
      <vt:lpstr>Different words for Salvation</vt:lpstr>
      <vt:lpstr>Justification</vt:lpstr>
      <vt:lpstr>Romans 8:33</vt:lpstr>
      <vt:lpstr>Romans 2:13</vt:lpstr>
      <vt:lpstr>Romans 3:26</vt:lpstr>
      <vt:lpstr>Romans 5:1-9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165</cp:revision>
  <cp:lastPrinted>2016-05-01T01:44:59Z</cp:lastPrinted>
  <dcterms:created xsi:type="dcterms:W3CDTF">2015-09-24T14:11:01Z</dcterms:created>
  <dcterms:modified xsi:type="dcterms:W3CDTF">2016-05-01T15:48:49Z</dcterms:modified>
</cp:coreProperties>
</file>