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0"/>
  </p:handoutMasterIdLst>
  <p:sldIdLst>
    <p:sldId id="256" r:id="rId2"/>
    <p:sldId id="374" r:id="rId3"/>
    <p:sldId id="369" r:id="rId4"/>
    <p:sldId id="398" r:id="rId5"/>
    <p:sldId id="397" r:id="rId6"/>
    <p:sldId id="373" r:id="rId7"/>
    <p:sldId id="399" r:id="rId8"/>
    <p:sldId id="400" r:id="rId9"/>
  </p:sldIdLst>
  <p:sldSz cx="9144000" cy="6858000" type="screen4x3"/>
  <p:notesSz cx="7086600" cy="90249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56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71178" cy="45124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13833" y="1"/>
            <a:ext cx="3071178" cy="45124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11FC84-C884-4889-AEA5-99F54CDF9797}" type="datetimeFigureOut">
              <a:rPr lang="en-US" smtClean="0"/>
              <a:t>5/13/2016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572115"/>
            <a:ext cx="3071178" cy="4512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13833" y="8572115"/>
            <a:ext cx="3071178" cy="4512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DF0B68-F217-4FB5-95F8-43B1A06C8D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4087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C814C-D9F2-430F-8E62-12428B05C6AC}" type="datetimeFigureOut">
              <a:rPr lang="en-US" smtClean="0"/>
              <a:t>5/13/2016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9571E45-955B-4D7C-A4AE-C99A6A6AB3F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C814C-D9F2-430F-8E62-12428B05C6AC}" type="datetimeFigureOut">
              <a:rPr lang="en-US" smtClean="0"/>
              <a:t>5/13/2016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71E45-955B-4D7C-A4AE-C99A6A6AB3F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C814C-D9F2-430F-8E62-12428B05C6AC}" type="datetimeFigureOut">
              <a:rPr lang="en-US" smtClean="0"/>
              <a:t>5/13/2016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71E45-955B-4D7C-A4AE-C99A6A6AB3F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C814C-D9F2-430F-8E62-12428B05C6AC}" type="datetimeFigureOut">
              <a:rPr lang="en-US" smtClean="0"/>
              <a:t>5/13/2016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71E45-955B-4D7C-A4AE-C99A6A6AB3F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C814C-D9F2-430F-8E62-12428B05C6AC}" type="datetimeFigureOut">
              <a:rPr lang="en-US" smtClean="0"/>
              <a:t>5/13/2016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71E45-955B-4D7C-A4AE-C99A6A6AB3F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C814C-D9F2-430F-8E62-12428B05C6AC}" type="datetimeFigureOut">
              <a:rPr lang="en-US" smtClean="0"/>
              <a:t>5/13/2016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71E45-955B-4D7C-A4AE-C99A6A6AB3F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C814C-D9F2-430F-8E62-12428B05C6AC}" type="datetimeFigureOut">
              <a:rPr lang="en-US" smtClean="0"/>
              <a:t>5/13/2016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71E45-955B-4D7C-A4AE-C99A6A6AB3F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C814C-D9F2-430F-8E62-12428B05C6AC}" type="datetimeFigureOut">
              <a:rPr lang="en-US" smtClean="0"/>
              <a:t>5/13/2016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71E45-955B-4D7C-A4AE-C99A6A6AB3F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C814C-D9F2-430F-8E62-12428B05C6AC}" type="datetimeFigureOut">
              <a:rPr lang="en-US" smtClean="0"/>
              <a:t>5/13/2016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71E45-955B-4D7C-A4AE-C99A6A6AB3F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C814C-D9F2-430F-8E62-12428B05C6AC}" type="datetimeFigureOut">
              <a:rPr lang="en-US" smtClean="0"/>
              <a:t>5/13/2016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71E45-955B-4D7C-A4AE-C99A6A6AB3F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C814C-D9F2-430F-8E62-12428B05C6AC}" type="datetimeFigureOut">
              <a:rPr lang="en-US" smtClean="0"/>
              <a:t>5/13/2016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71E45-955B-4D7C-A4AE-C99A6A6AB3F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640C814C-D9F2-430F-8E62-12428B05C6AC}" type="datetimeFigureOut">
              <a:rPr lang="en-US" smtClean="0"/>
              <a:t>5/13/2016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99571E45-955B-4D7C-A4AE-C99A6A6AB3F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6763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Ephesians 2:8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2057400"/>
            <a:ext cx="8382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For by grace you have been saved through faith; and that not of yourselves, it is the gift of God.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23649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Different words for Salvation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i="1" dirty="0" smtClean="0"/>
              <a:t>Redemption</a:t>
            </a:r>
            <a:endParaRPr lang="en-US" sz="3200" dirty="0" smtClean="0"/>
          </a:p>
          <a:p>
            <a:r>
              <a:rPr lang="en-US" sz="3200" i="1" dirty="0" smtClean="0">
                <a:solidFill>
                  <a:schemeClr val="tx1"/>
                </a:solidFill>
              </a:rPr>
              <a:t>Justification</a:t>
            </a:r>
          </a:p>
          <a:p>
            <a:r>
              <a:rPr lang="en-US" sz="3200" i="1" dirty="0" smtClean="0">
                <a:solidFill>
                  <a:schemeClr val="tx1"/>
                </a:solidFill>
              </a:rPr>
              <a:t>Sanctification</a:t>
            </a:r>
          </a:p>
          <a:p>
            <a:r>
              <a:rPr lang="en-US" sz="3200" i="1" dirty="0" smtClean="0">
                <a:solidFill>
                  <a:srgbClr val="FFFF00"/>
                </a:solidFill>
              </a:rPr>
              <a:t>Propitiation</a:t>
            </a:r>
            <a:endParaRPr lang="en-US" sz="3200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7593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 John 4:10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2057400"/>
            <a:ext cx="8382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In this is love, not that we loved God, but that He loved us, and sent His Son to be the </a:t>
            </a:r>
            <a:r>
              <a:rPr lang="en-US" sz="2800" dirty="0" smtClean="0">
                <a:solidFill>
                  <a:srgbClr val="FFFF00"/>
                </a:solidFill>
              </a:rPr>
              <a:t>propitiation</a:t>
            </a:r>
            <a:r>
              <a:rPr lang="en-US" sz="2800" dirty="0" smtClean="0"/>
              <a:t> for our sins.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28200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 John 2:1-2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2057400"/>
            <a:ext cx="8382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My little children, I am writing these things to you so that you may not sin. And if anyone sins, we have an Advocate with the Father, Jesus Christ the righteous; and He Himself is the </a:t>
            </a:r>
            <a:r>
              <a:rPr lang="en-US" sz="2800" dirty="0" smtClean="0">
                <a:solidFill>
                  <a:srgbClr val="FFFF00"/>
                </a:solidFill>
              </a:rPr>
              <a:t>propitiation</a:t>
            </a:r>
            <a:r>
              <a:rPr lang="en-US" sz="2800" dirty="0" smtClean="0"/>
              <a:t> for our sins; and not for ours only, but also for those of the whole world.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30077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Propitiation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sz="3200" i="1" dirty="0" smtClean="0"/>
              <a:t>Propitiation, </a:t>
            </a:r>
            <a:r>
              <a:rPr lang="en-US" altLang="en-US" sz="3200" dirty="0" smtClean="0"/>
              <a:t>noun; “an offering to appease an angry, offended party” (Vine’s Dictionary of New Testament Words). </a:t>
            </a:r>
            <a:endParaRPr lang="en-US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98143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Romans 3:23-25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2057400"/>
            <a:ext cx="8382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All have sinned and fall short of the glory of God, being justified as a gift by His grace through the redemption which is in Christ Jesus; whom God displayed publicly as a </a:t>
            </a:r>
            <a:r>
              <a:rPr lang="en-US" sz="2800" dirty="0" smtClean="0">
                <a:solidFill>
                  <a:srgbClr val="FFFF00"/>
                </a:solidFill>
              </a:rPr>
              <a:t>propitiation</a:t>
            </a:r>
            <a:r>
              <a:rPr lang="en-US" sz="2800" dirty="0" smtClean="0"/>
              <a:t> in His blood through faith.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81924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Hebrews 2:17-18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2057400"/>
            <a:ext cx="83820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Therefore He had to be made like His brethren in all things, so that He might become a merciful and faithful high priest in things pertaining to God, to make </a:t>
            </a:r>
            <a:r>
              <a:rPr lang="en-US" sz="2800" dirty="0" smtClean="0">
                <a:solidFill>
                  <a:srgbClr val="FFFF00"/>
                </a:solidFill>
              </a:rPr>
              <a:t>propitiation</a:t>
            </a:r>
            <a:r>
              <a:rPr lang="en-US" sz="2800" dirty="0" smtClean="0"/>
              <a:t> for the sins of the people. For since He Himself was tempted in that which He suffered, He is able to come to the aid of those who are tempted.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770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19674</TotalTime>
  <Words>265</Words>
  <Application>Microsoft Office PowerPoint</Application>
  <PresentationFormat>On-screen Show (4:3)</PresentationFormat>
  <Paragraphs>17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Apothecary</vt:lpstr>
      <vt:lpstr>PowerPoint Presentation</vt:lpstr>
      <vt:lpstr>Ephesians 2:8</vt:lpstr>
      <vt:lpstr>Different words for Salvation</vt:lpstr>
      <vt:lpstr>1 John 4:10</vt:lpstr>
      <vt:lpstr>1 John 2:1-2</vt:lpstr>
      <vt:lpstr>Propitiation</vt:lpstr>
      <vt:lpstr>Romans 3:23-25</vt:lpstr>
      <vt:lpstr>Hebrews 2:17-18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Owner</dc:creator>
  <cp:lastModifiedBy>Owner</cp:lastModifiedBy>
  <cp:revision>172</cp:revision>
  <cp:lastPrinted>2016-05-01T01:44:59Z</cp:lastPrinted>
  <dcterms:created xsi:type="dcterms:W3CDTF">2015-09-24T14:11:01Z</dcterms:created>
  <dcterms:modified xsi:type="dcterms:W3CDTF">2016-05-13T14:00:37Z</dcterms:modified>
</cp:coreProperties>
</file>