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57" d="100"/>
          <a:sy n="57" d="100"/>
        </p:scale>
        <p:origin x="1068"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592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4783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56699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8481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23335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25273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59314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55922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7131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8621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84802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024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0355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975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1751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0387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2525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smtClean="0"/>
              <a:t>2/24/2018</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909575276"/>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48191-7A12-4382-8063-00F7C4D7E7EB}"/>
              </a:ext>
            </a:extLst>
          </p:cNvPr>
          <p:cNvSpPr>
            <a:spLocks noGrp="1"/>
          </p:cNvSpPr>
          <p:nvPr>
            <p:ph type="ctrTitle"/>
          </p:nvPr>
        </p:nvSpPr>
        <p:spPr/>
        <p:txBody>
          <a:bodyPr/>
          <a:lstStyle/>
          <a:p>
            <a:r>
              <a:rPr lang="en-US" sz="6000" dirty="0"/>
              <a:t>Who Am I Trying to Please?</a:t>
            </a:r>
          </a:p>
        </p:txBody>
      </p:sp>
      <p:sp>
        <p:nvSpPr>
          <p:cNvPr id="3" name="Subtitle 2">
            <a:extLst>
              <a:ext uri="{FF2B5EF4-FFF2-40B4-BE49-F238E27FC236}">
                <a16:creationId xmlns:a16="http://schemas.microsoft.com/office/drawing/2014/main" id="{B5A7EF9F-B0A2-4968-A0D8-2665651479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4836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Romans 8:8</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954107"/>
          </a:xfrm>
          <a:prstGeom prst="rect">
            <a:avLst/>
          </a:prstGeom>
          <a:noFill/>
        </p:spPr>
        <p:txBody>
          <a:bodyPr wrap="square" rtlCol="0">
            <a:spAutoFit/>
          </a:bodyPr>
          <a:lstStyle/>
          <a:p>
            <a:r>
              <a:rPr lang="en-US" sz="2800" dirty="0"/>
              <a:t>Those who are in the flesh cannot please God.</a:t>
            </a:r>
          </a:p>
        </p:txBody>
      </p:sp>
    </p:spTree>
    <p:extLst>
      <p:ext uri="{BB962C8B-B14F-4D97-AF65-F5344CB8AC3E}">
        <p14:creationId xmlns:p14="http://schemas.microsoft.com/office/powerpoint/2010/main" val="1312249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Acts 5:29</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523220"/>
          </a:xfrm>
          <a:prstGeom prst="rect">
            <a:avLst/>
          </a:prstGeom>
          <a:noFill/>
        </p:spPr>
        <p:txBody>
          <a:bodyPr wrap="square" rtlCol="0">
            <a:spAutoFit/>
          </a:bodyPr>
          <a:lstStyle/>
          <a:p>
            <a:r>
              <a:rPr lang="en-US" sz="2800" dirty="0"/>
              <a:t>We must obey God rather than men.</a:t>
            </a:r>
          </a:p>
        </p:txBody>
      </p:sp>
    </p:spTree>
    <p:extLst>
      <p:ext uri="{BB962C8B-B14F-4D97-AF65-F5344CB8AC3E}">
        <p14:creationId xmlns:p14="http://schemas.microsoft.com/office/powerpoint/2010/main" val="1290711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Galatians 1:10</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1815882"/>
          </a:xfrm>
          <a:prstGeom prst="rect">
            <a:avLst/>
          </a:prstGeom>
          <a:noFill/>
        </p:spPr>
        <p:txBody>
          <a:bodyPr wrap="square" rtlCol="0">
            <a:spAutoFit/>
          </a:bodyPr>
          <a:lstStyle/>
          <a:p>
            <a:r>
              <a:rPr lang="en-US" sz="2800" dirty="0"/>
              <a:t>Am I now seeking the favor of men, or of God? Or am I striving to please men? If I were still trying to please men, I would not be a bond-servant of Christ.</a:t>
            </a:r>
          </a:p>
        </p:txBody>
      </p:sp>
    </p:spTree>
    <p:extLst>
      <p:ext uri="{BB962C8B-B14F-4D97-AF65-F5344CB8AC3E}">
        <p14:creationId xmlns:p14="http://schemas.microsoft.com/office/powerpoint/2010/main" val="655749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2 Corinthians 5:9-10</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3108543"/>
          </a:xfrm>
          <a:prstGeom prst="rect">
            <a:avLst/>
          </a:prstGeom>
          <a:noFill/>
        </p:spPr>
        <p:txBody>
          <a:bodyPr wrap="square" rtlCol="0">
            <a:spAutoFit/>
          </a:bodyPr>
          <a:lstStyle/>
          <a:p>
            <a:r>
              <a:rPr lang="en-US" sz="2800" dirty="0"/>
              <a:t>Therefore we have as our ambition, whether at home or absent, to be pleasing to Him. For we must all appear before the judgment seat of Christ, so that each one may be recompensed for his deeds in the body, according to what he has done, whether good or bad. </a:t>
            </a:r>
          </a:p>
        </p:txBody>
      </p:sp>
    </p:spTree>
    <p:extLst>
      <p:ext uri="{BB962C8B-B14F-4D97-AF65-F5344CB8AC3E}">
        <p14:creationId xmlns:p14="http://schemas.microsoft.com/office/powerpoint/2010/main" val="215772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Romans 15:1-3</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3108543"/>
          </a:xfrm>
          <a:prstGeom prst="rect">
            <a:avLst/>
          </a:prstGeom>
          <a:noFill/>
        </p:spPr>
        <p:txBody>
          <a:bodyPr wrap="square" rtlCol="0">
            <a:spAutoFit/>
          </a:bodyPr>
          <a:lstStyle/>
          <a:p>
            <a:r>
              <a:rPr lang="en-US" sz="2800" dirty="0"/>
              <a:t>Now we who are strong ought to bear the weaknesses of those without strength and not just please ourselves. Each of us is to please his neighbor for his good, to his edification. For even Christ did not please Himself, but as it is written, “The reproaches of those who reproached You fell on me.” </a:t>
            </a:r>
          </a:p>
        </p:txBody>
      </p:sp>
    </p:spTree>
    <p:extLst>
      <p:ext uri="{BB962C8B-B14F-4D97-AF65-F5344CB8AC3E}">
        <p14:creationId xmlns:p14="http://schemas.microsoft.com/office/powerpoint/2010/main" val="317380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1 Corinthians 10:31-33</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3108543"/>
          </a:xfrm>
          <a:prstGeom prst="rect">
            <a:avLst/>
          </a:prstGeom>
          <a:noFill/>
        </p:spPr>
        <p:txBody>
          <a:bodyPr wrap="square" rtlCol="0">
            <a:spAutoFit/>
          </a:bodyPr>
          <a:lstStyle/>
          <a:p>
            <a:r>
              <a:rPr lang="en-US" sz="2800" dirty="0"/>
              <a:t>Whether then you eat or drink or whatever you do, do all to the glory of God. Give no offense either to Jews or to Greeks or to the church of God, just as I also please all men in all things, not seeking my own profit, but the profit of the many, so that they may be saved. </a:t>
            </a:r>
          </a:p>
        </p:txBody>
      </p:sp>
    </p:spTree>
    <p:extLst>
      <p:ext uri="{BB962C8B-B14F-4D97-AF65-F5344CB8AC3E}">
        <p14:creationId xmlns:p14="http://schemas.microsoft.com/office/powerpoint/2010/main" val="295789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John 8:39</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954107"/>
          </a:xfrm>
          <a:prstGeom prst="rect">
            <a:avLst/>
          </a:prstGeom>
          <a:noFill/>
        </p:spPr>
        <p:txBody>
          <a:bodyPr wrap="square" rtlCol="0">
            <a:spAutoFit/>
          </a:bodyPr>
          <a:lstStyle/>
          <a:p>
            <a:r>
              <a:rPr lang="en-US" sz="2800" dirty="0"/>
              <a:t>I always do the things that are pleasing to Him…</a:t>
            </a:r>
          </a:p>
        </p:txBody>
      </p:sp>
    </p:spTree>
    <p:extLst>
      <p:ext uri="{BB962C8B-B14F-4D97-AF65-F5344CB8AC3E}">
        <p14:creationId xmlns:p14="http://schemas.microsoft.com/office/powerpoint/2010/main" val="5643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1 Thessalonians 4:1</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2246769"/>
          </a:xfrm>
          <a:prstGeom prst="rect">
            <a:avLst/>
          </a:prstGeom>
          <a:noFill/>
        </p:spPr>
        <p:txBody>
          <a:bodyPr wrap="square" rtlCol="0">
            <a:spAutoFit/>
          </a:bodyPr>
          <a:lstStyle/>
          <a:p>
            <a:r>
              <a:rPr lang="en-US" sz="2800" dirty="0"/>
              <a:t>Brethren, we request and exhort you in the Lord Jesus, that as you received from us instruction as to how you ought to walk and please God, just as you actually do walk, that you excel still more. </a:t>
            </a:r>
          </a:p>
        </p:txBody>
      </p:sp>
    </p:spTree>
    <p:extLst>
      <p:ext uri="{BB962C8B-B14F-4D97-AF65-F5344CB8AC3E}">
        <p14:creationId xmlns:p14="http://schemas.microsoft.com/office/powerpoint/2010/main" val="360146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Hebrews 13:16</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954107"/>
          </a:xfrm>
          <a:prstGeom prst="rect">
            <a:avLst/>
          </a:prstGeom>
          <a:noFill/>
        </p:spPr>
        <p:txBody>
          <a:bodyPr wrap="square" rtlCol="0">
            <a:spAutoFit/>
          </a:bodyPr>
          <a:lstStyle/>
          <a:p>
            <a:r>
              <a:rPr lang="en-US" sz="2800" dirty="0"/>
              <a:t>Do not neglect doing good and sharing, for with such sacrifices God is pleased. </a:t>
            </a:r>
          </a:p>
        </p:txBody>
      </p:sp>
    </p:spTree>
    <p:extLst>
      <p:ext uri="{BB962C8B-B14F-4D97-AF65-F5344CB8AC3E}">
        <p14:creationId xmlns:p14="http://schemas.microsoft.com/office/powerpoint/2010/main" val="243331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Ephesians 5:9-10</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1384995"/>
          </a:xfrm>
          <a:prstGeom prst="rect">
            <a:avLst/>
          </a:prstGeom>
          <a:noFill/>
        </p:spPr>
        <p:txBody>
          <a:bodyPr wrap="square" rtlCol="0">
            <a:spAutoFit/>
          </a:bodyPr>
          <a:lstStyle/>
          <a:p>
            <a:r>
              <a:rPr lang="en-US" sz="2800" dirty="0"/>
              <a:t>The fruit of the Light consists in all goodness and righteousness and truth, trying to learn what is pleasing to the Lord. </a:t>
            </a:r>
          </a:p>
        </p:txBody>
      </p:sp>
    </p:spTree>
    <p:extLst>
      <p:ext uri="{BB962C8B-B14F-4D97-AF65-F5344CB8AC3E}">
        <p14:creationId xmlns:p14="http://schemas.microsoft.com/office/powerpoint/2010/main" val="639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Colossians 1:9-10</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3539430"/>
          </a:xfrm>
          <a:prstGeom prst="rect">
            <a:avLst/>
          </a:prstGeom>
          <a:noFill/>
        </p:spPr>
        <p:txBody>
          <a:bodyPr wrap="square" rtlCol="0">
            <a:spAutoFit/>
          </a:bodyPr>
          <a:lstStyle/>
          <a:p>
            <a:r>
              <a:rPr lang="en-US" sz="2800" dirty="0"/>
              <a:t>We have not ceased to pray for you and to ask that you may be filled with the knowledge of His will in all spiritual wisdom and understanding, so that you will walk in a manner worthy of the Lord, to please Him in all respects, bearing fruit in every good work and increasing in the knowledge of God.</a:t>
            </a:r>
          </a:p>
        </p:txBody>
      </p:sp>
    </p:spTree>
    <p:extLst>
      <p:ext uri="{BB962C8B-B14F-4D97-AF65-F5344CB8AC3E}">
        <p14:creationId xmlns:p14="http://schemas.microsoft.com/office/powerpoint/2010/main" val="333135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F54F5-A23F-4080-B093-E24E861FF5B2}"/>
              </a:ext>
            </a:extLst>
          </p:cNvPr>
          <p:cNvSpPr>
            <a:spLocks noGrp="1"/>
          </p:cNvSpPr>
          <p:nvPr>
            <p:ph type="title"/>
          </p:nvPr>
        </p:nvSpPr>
        <p:spPr/>
        <p:txBody>
          <a:bodyPr/>
          <a:lstStyle/>
          <a:p>
            <a:r>
              <a:rPr lang="en-US" dirty="0"/>
              <a:t>Galatians 5:16-17</a:t>
            </a:r>
          </a:p>
        </p:txBody>
      </p:sp>
      <p:sp>
        <p:nvSpPr>
          <p:cNvPr id="5" name="TextBox 4">
            <a:extLst>
              <a:ext uri="{FF2B5EF4-FFF2-40B4-BE49-F238E27FC236}">
                <a16:creationId xmlns:a16="http://schemas.microsoft.com/office/drawing/2014/main" id="{6CE89035-4372-42B9-BC98-2ED2F00C1A33}"/>
              </a:ext>
            </a:extLst>
          </p:cNvPr>
          <p:cNvSpPr txBox="1"/>
          <p:nvPr/>
        </p:nvSpPr>
        <p:spPr>
          <a:xfrm>
            <a:off x="635620" y="1853248"/>
            <a:ext cx="7794702" cy="2677656"/>
          </a:xfrm>
          <a:prstGeom prst="rect">
            <a:avLst/>
          </a:prstGeom>
          <a:noFill/>
        </p:spPr>
        <p:txBody>
          <a:bodyPr wrap="square" rtlCol="0">
            <a:spAutoFit/>
          </a:bodyPr>
          <a:lstStyle/>
          <a:p>
            <a:r>
              <a:rPr lang="en-US" sz="2800" dirty="0"/>
              <a:t>But I say walk by the Spirit, and you will not carry out the desire of the flesh. For the flesh sets its desire against the Spirit, and the Spirit against the flesh; for these are in opposition to one another, so that you may not do the things that you please. </a:t>
            </a:r>
          </a:p>
        </p:txBody>
      </p:sp>
    </p:spTree>
    <p:extLst>
      <p:ext uri="{BB962C8B-B14F-4D97-AF65-F5344CB8AC3E}">
        <p14:creationId xmlns:p14="http://schemas.microsoft.com/office/powerpoint/2010/main" val="3678361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21</TotalTime>
  <Words>491</Words>
  <Application>Microsoft Office PowerPoint</Application>
  <PresentationFormat>On-screen Show (4:3)</PresentationFormat>
  <Paragraphs>25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Who Am I Trying to Please?</vt:lpstr>
      <vt:lpstr>Romans 15:1-3</vt:lpstr>
      <vt:lpstr>1 Corinthians 10:31-33</vt:lpstr>
      <vt:lpstr>John 8:39</vt:lpstr>
      <vt:lpstr>1 Thessalonians 4:1</vt:lpstr>
      <vt:lpstr>Hebrews 13:16</vt:lpstr>
      <vt:lpstr>Ephesians 5:9-10</vt:lpstr>
      <vt:lpstr>Colossians 1:9-10</vt:lpstr>
      <vt:lpstr>Galatians 5:16-17</vt:lpstr>
      <vt:lpstr>Romans 8:8</vt:lpstr>
      <vt:lpstr>Acts 5:29</vt:lpstr>
      <vt:lpstr>Galatians 1:10</vt:lpstr>
      <vt:lpstr>2 Corinthians 5:9-10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 Trying to Please?</dc:title>
  <dc:creator>John Guzzetta</dc:creator>
  <cp:lastModifiedBy>John Guzzetta</cp:lastModifiedBy>
  <cp:revision>3</cp:revision>
  <dcterms:created xsi:type="dcterms:W3CDTF">2018-02-25T03:10:55Z</dcterms:created>
  <dcterms:modified xsi:type="dcterms:W3CDTF">2018-02-25T03:32:22Z</dcterms:modified>
</cp:coreProperties>
</file>