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13"/>
  </p:handoutMasterIdLst>
  <p:sldIdLst>
    <p:sldId id="256" r:id="rId2"/>
    <p:sldId id="270" r:id="rId3"/>
    <p:sldId id="284" r:id="rId4"/>
    <p:sldId id="257" r:id="rId5"/>
    <p:sldId id="288" r:id="rId6"/>
    <p:sldId id="285" r:id="rId7"/>
    <p:sldId id="277" r:id="rId8"/>
    <p:sldId id="289" r:id="rId9"/>
    <p:sldId id="286" r:id="rId10"/>
    <p:sldId id="287" r:id="rId11"/>
    <p:sldId id="278"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660"/>
  </p:normalViewPr>
  <p:slideViewPr>
    <p:cSldViewPr snapToGrid="0">
      <p:cViewPr varScale="1">
        <p:scale>
          <a:sx n="57" d="100"/>
          <a:sy n="57" d="100"/>
        </p:scale>
        <p:origin x="10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FEC456-3F83-4AF1-8837-23064FCF321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48EDF35A-60DD-4CBF-B47C-C75E729165D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CD02046-8D73-4EA1-873C-0DDDAA1F837E}" type="datetimeFigureOut">
              <a:rPr lang="en-US" smtClean="0"/>
              <a:t>2/26/2018</a:t>
            </a:fld>
            <a:endParaRPr lang="en-US"/>
          </a:p>
        </p:txBody>
      </p:sp>
      <p:sp>
        <p:nvSpPr>
          <p:cNvPr id="4" name="Footer Placeholder 3">
            <a:extLst>
              <a:ext uri="{FF2B5EF4-FFF2-40B4-BE49-F238E27FC236}">
                <a16:creationId xmlns:a16="http://schemas.microsoft.com/office/drawing/2014/main" id="{E89ED19F-5B8A-4F95-A133-297F87A687C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E0A9327-C891-4618-9184-57932B1C600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F315651-35F1-495A-895F-48F5F234D839}" type="slidenum">
              <a:rPr lang="en-US" smtClean="0"/>
              <a:t>‹#›</a:t>
            </a:fld>
            <a:endParaRPr lang="en-US"/>
          </a:p>
        </p:txBody>
      </p:sp>
    </p:spTree>
    <p:extLst>
      <p:ext uri="{BB962C8B-B14F-4D97-AF65-F5344CB8AC3E}">
        <p14:creationId xmlns:p14="http://schemas.microsoft.com/office/powerpoint/2010/main" val="38609773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75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407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5349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2217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032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599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09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4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20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51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74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519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535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06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33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103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059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2/26/2018</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02970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4927-7622-413C-B2EF-A754FA031B3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7229E3A4-1B83-4454-BD96-166D129D44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7322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9A15-0689-45B9-8FD4-046570D6D2AE}"/>
              </a:ext>
            </a:extLst>
          </p:cNvPr>
          <p:cNvSpPr>
            <a:spLocks noGrp="1"/>
          </p:cNvSpPr>
          <p:nvPr>
            <p:ph type="title"/>
          </p:nvPr>
        </p:nvSpPr>
        <p:spPr>
          <a:xfrm>
            <a:off x="457200" y="383684"/>
            <a:ext cx="7772400" cy="1456267"/>
          </a:xfrm>
        </p:spPr>
        <p:txBody>
          <a:bodyPr/>
          <a:lstStyle/>
          <a:p>
            <a:r>
              <a:rPr lang="en-US" dirty="0"/>
              <a:t>Melchizedek’s priesthood prefigures    Christ’s priesthood (Hebrews 7-10)</a:t>
            </a:r>
          </a:p>
        </p:txBody>
      </p:sp>
      <p:sp>
        <p:nvSpPr>
          <p:cNvPr id="3" name="Content Placeholder 2">
            <a:extLst>
              <a:ext uri="{FF2B5EF4-FFF2-40B4-BE49-F238E27FC236}">
                <a16:creationId xmlns:a16="http://schemas.microsoft.com/office/drawing/2014/main" id="{713B5B78-F676-464E-A4BF-3C45EFBA4131}"/>
              </a:ext>
            </a:extLst>
          </p:cNvPr>
          <p:cNvSpPr>
            <a:spLocks noGrp="1"/>
          </p:cNvSpPr>
          <p:nvPr>
            <p:ph idx="1"/>
          </p:nvPr>
        </p:nvSpPr>
        <p:spPr>
          <a:xfrm>
            <a:off x="457200" y="1839951"/>
            <a:ext cx="7772400" cy="4817327"/>
          </a:xfrm>
        </p:spPr>
        <p:txBody>
          <a:bodyPr>
            <a:normAutofit fontScale="92500" lnSpcReduction="10000"/>
          </a:bodyPr>
          <a:lstStyle/>
          <a:p>
            <a:r>
              <a:rPr lang="en-US" sz="2800" dirty="0"/>
              <a:t>Jesus does not hold His priesthood by virtue of genealogy, but by the declaration of God (Heb. 7:21) which </a:t>
            </a:r>
            <a:r>
              <a:rPr lang="en-US" sz="2800" i="1" dirty="0"/>
              <a:t>requires</a:t>
            </a:r>
            <a:r>
              <a:rPr lang="en-US" sz="2800" dirty="0"/>
              <a:t> a change of Law (Heb. 7:12).</a:t>
            </a:r>
          </a:p>
          <a:p>
            <a:r>
              <a:rPr lang="en-US" sz="2800" dirty="0"/>
              <a:t>Jesus holds his priesthood perpetually, and is not prevented by death from continuing (Heb. 7:23-25).</a:t>
            </a:r>
          </a:p>
          <a:p>
            <a:r>
              <a:rPr lang="en-US" sz="2800" dirty="0"/>
              <a:t>Jesus did not need to offer sacrifice for His own sins first, for He is sinless (Heb. 7:26-28). </a:t>
            </a:r>
          </a:p>
          <a:p>
            <a:r>
              <a:rPr lang="en-US" sz="2800" dirty="0"/>
              <a:t>Jesus’ divine blood is superior; His one sacrifice all-sufficient (Heb. 9:11-12). </a:t>
            </a:r>
          </a:p>
          <a:p>
            <a:r>
              <a:rPr lang="en-US" sz="2800" dirty="0"/>
              <a:t>Jesus took His blood into the </a:t>
            </a:r>
            <a:r>
              <a:rPr lang="en-US" sz="2800" i="1" dirty="0"/>
              <a:t>actual </a:t>
            </a:r>
            <a:r>
              <a:rPr lang="en-US" sz="2800" dirty="0"/>
              <a:t>presence of God, not just a mock-up on earth (Heb. 9:24).</a:t>
            </a:r>
          </a:p>
        </p:txBody>
      </p:sp>
    </p:spTree>
    <p:extLst>
      <p:ext uri="{BB962C8B-B14F-4D97-AF65-F5344CB8AC3E}">
        <p14:creationId xmlns:p14="http://schemas.microsoft.com/office/powerpoint/2010/main" val="295393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302359"/>
            <a:ext cx="7833815" cy="6555641"/>
          </a:xfrm>
          <a:prstGeom prst="rect">
            <a:avLst/>
          </a:prstGeom>
          <a:noFill/>
        </p:spPr>
        <p:txBody>
          <a:bodyPr wrap="square" rtlCol="0">
            <a:spAutoFit/>
          </a:bodyPr>
          <a:lstStyle/>
          <a:p>
            <a:r>
              <a:rPr lang="en-US" sz="2800" dirty="0"/>
              <a:t>Hebrews 9:11-14</a:t>
            </a:r>
          </a:p>
          <a:p>
            <a:endParaRPr lang="en-US" dirty="0"/>
          </a:p>
          <a:p>
            <a:r>
              <a:rPr lang="en-US" sz="2800" dirty="0"/>
              <a:t>When Christ appeared as a high priest of the good things to come, He entered through the greater and more perfect tabernacle, not made with hands, that is to say, not of this creation; and not through the blood of goats and calves, but through His own blood, He entered the holy place once for all, having obtained eternal redemption. 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a:t>
            </a:r>
          </a:p>
        </p:txBody>
      </p:sp>
    </p:spTree>
    <p:extLst>
      <p:ext uri="{BB962C8B-B14F-4D97-AF65-F5344CB8AC3E}">
        <p14:creationId xmlns:p14="http://schemas.microsoft.com/office/powerpoint/2010/main" val="281164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D9437-AE47-41AB-AAE4-A8F313913599}"/>
              </a:ext>
            </a:extLst>
          </p:cNvPr>
          <p:cNvSpPr>
            <a:spLocks noGrp="1"/>
          </p:cNvSpPr>
          <p:nvPr>
            <p:ph type="title"/>
          </p:nvPr>
        </p:nvSpPr>
        <p:spPr/>
        <p:txBody>
          <a:bodyPr/>
          <a:lstStyle/>
          <a:p>
            <a:r>
              <a:rPr lang="en-US" dirty="0"/>
              <a:t>The Messiah, So Far…</a:t>
            </a:r>
          </a:p>
        </p:txBody>
      </p:sp>
      <p:sp>
        <p:nvSpPr>
          <p:cNvPr id="3" name="Content Placeholder 2">
            <a:extLst>
              <a:ext uri="{FF2B5EF4-FFF2-40B4-BE49-F238E27FC236}">
                <a16:creationId xmlns:a16="http://schemas.microsoft.com/office/drawing/2014/main" id="{B7143F4E-22B7-4AAC-BCFD-057A84B46432}"/>
              </a:ext>
            </a:extLst>
          </p:cNvPr>
          <p:cNvSpPr>
            <a:spLocks noGrp="1"/>
          </p:cNvSpPr>
          <p:nvPr>
            <p:ph idx="1"/>
          </p:nvPr>
        </p:nvSpPr>
        <p:spPr>
          <a:xfrm>
            <a:off x="457200" y="2710780"/>
            <a:ext cx="7772400" cy="3649133"/>
          </a:xfrm>
        </p:spPr>
        <p:txBody>
          <a:bodyPr>
            <a:noAutofit/>
          </a:bodyPr>
          <a:lstStyle/>
          <a:p>
            <a:pPr lvl="0"/>
            <a:r>
              <a:rPr lang="en-US" sz="2800" dirty="0"/>
              <a:t>The descendant of woman who will crush the head of Satan (Gen. 3:15).</a:t>
            </a:r>
          </a:p>
          <a:p>
            <a:pPr lvl="0"/>
            <a:r>
              <a:rPr lang="en-US" sz="2800" dirty="0"/>
              <a:t>The descendant of Abraham who will bless all nations (Gen. 22:18).</a:t>
            </a:r>
          </a:p>
          <a:p>
            <a:pPr lvl="0"/>
            <a:r>
              <a:rPr lang="en-US" sz="2800" dirty="0"/>
              <a:t>A prophet in the mold of Moses (Deut. 18:15-18).</a:t>
            </a:r>
          </a:p>
          <a:p>
            <a:pPr lvl="0"/>
            <a:r>
              <a:rPr lang="en-US" sz="2800" dirty="0"/>
              <a:t>A priest in the order of Melchizedek (Psa. 110:4).</a:t>
            </a:r>
          </a:p>
          <a:p>
            <a:pPr marL="0" lvl="0" indent="0">
              <a:buNone/>
            </a:pPr>
            <a:endParaRPr lang="en-US" sz="2800" dirty="0"/>
          </a:p>
          <a:p>
            <a:endParaRPr lang="en-US" sz="2800" dirty="0"/>
          </a:p>
        </p:txBody>
      </p:sp>
    </p:spTree>
    <p:extLst>
      <p:ext uri="{BB962C8B-B14F-4D97-AF65-F5344CB8AC3E}">
        <p14:creationId xmlns:p14="http://schemas.microsoft.com/office/powerpoint/2010/main" val="173664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9A15-0689-45B9-8FD4-046570D6D2AE}"/>
              </a:ext>
            </a:extLst>
          </p:cNvPr>
          <p:cNvSpPr>
            <a:spLocks noGrp="1"/>
          </p:cNvSpPr>
          <p:nvPr>
            <p:ph type="title"/>
          </p:nvPr>
        </p:nvSpPr>
        <p:spPr/>
        <p:txBody>
          <a:bodyPr/>
          <a:lstStyle/>
          <a:p>
            <a:r>
              <a:rPr lang="en-US" dirty="0"/>
              <a:t>What Do Priests Do?</a:t>
            </a:r>
          </a:p>
        </p:txBody>
      </p:sp>
      <p:sp>
        <p:nvSpPr>
          <p:cNvPr id="3" name="Content Placeholder 2">
            <a:extLst>
              <a:ext uri="{FF2B5EF4-FFF2-40B4-BE49-F238E27FC236}">
                <a16:creationId xmlns:a16="http://schemas.microsoft.com/office/drawing/2014/main" id="{713B5B78-F676-464E-A4BF-3C45EFBA4131}"/>
              </a:ext>
            </a:extLst>
          </p:cNvPr>
          <p:cNvSpPr>
            <a:spLocks noGrp="1"/>
          </p:cNvSpPr>
          <p:nvPr>
            <p:ph idx="1"/>
          </p:nvPr>
        </p:nvSpPr>
        <p:spPr/>
        <p:txBody>
          <a:bodyPr>
            <a:normAutofit/>
          </a:bodyPr>
          <a:lstStyle/>
          <a:p>
            <a:r>
              <a:rPr lang="en-US" sz="2800" dirty="0"/>
              <a:t>Mediate between God and man</a:t>
            </a:r>
          </a:p>
          <a:p>
            <a:r>
              <a:rPr lang="en-US" sz="2800" dirty="0"/>
              <a:t>Make atonement for sin</a:t>
            </a:r>
          </a:p>
        </p:txBody>
      </p:sp>
    </p:spTree>
    <p:extLst>
      <p:ext uri="{BB962C8B-B14F-4D97-AF65-F5344CB8AC3E}">
        <p14:creationId xmlns:p14="http://schemas.microsoft.com/office/powerpoint/2010/main" val="366431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518615"/>
            <a:ext cx="7833815" cy="2246769"/>
          </a:xfrm>
          <a:prstGeom prst="rect">
            <a:avLst/>
          </a:prstGeom>
          <a:noFill/>
        </p:spPr>
        <p:txBody>
          <a:bodyPr wrap="square" rtlCol="0">
            <a:spAutoFit/>
          </a:bodyPr>
          <a:lstStyle/>
          <a:p>
            <a:r>
              <a:rPr lang="en-US" sz="2800" dirty="0"/>
              <a:t>Leviticus 17:11</a:t>
            </a:r>
          </a:p>
          <a:p>
            <a:endParaRPr lang="en-US" sz="2800" dirty="0"/>
          </a:p>
          <a:p>
            <a:r>
              <a:rPr lang="en-US" sz="2800" dirty="0"/>
              <a:t>The life of the flesh is in the blood, and I have given it to you on the altar to make atonement for your souls.</a:t>
            </a:r>
          </a:p>
        </p:txBody>
      </p:sp>
    </p:spTree>
    <p:extLst>
      <p:ext uri="{BB962C8B-B14F-4D97-AF65-F5344CB8AC3E}">
        <p14:creationId xmlns:p14="http://schemas.microsoft.com/office/powerpoint/2010/main" val="1311899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518615"/>
            <a:ext cx="7833815" cy="1815882"/>
          </a:xfrm>
          <a:prstGeom prst="rect">
            <a:avLst/>
          </a:prstGeom>
          <a:noFill/>
        </p:spPr>
        <p:txBody>
          <a:bodyPr wrap="square" rtlCol="0">
            <a:spAutoFit/>
          </a:bodyPr>
          <a:lstStyle/>
          <a:p>
            <a:r>
              <a:rPr lang="en-US" sz="2800" dirty="0"/>
              <a:t>Hebrews 9:22</a:t>
            </a:r>
          </a:p>
          <a:p>
            <a:endParaRPr lang="en-US" sz="2800" dirty="0"/>
          </a:p>
          <a:p>
            <a:r>
              <a:rPr lang="en-US" sz="2800" dirty="0"/>
              <a:t>All things are cleansed with blood, and without shedding of blood, there is no forgiveness</a:t>
            </a:r>
          </a:p>
        </p:txBody>
      </p:sp>
    </p:spTree>
    <p:extLst>
      <p:ext uri="{BB962C8B-B14F-4D97-AF65-F5344CB8AC3E}">
        <p14:creationId xmlns:p14="http://schemas.microsoft.com/office/powerpoint/2010/main" val="289967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518615"/>
            <a:ext cx="7833815" cy="1815882"/>
          </a:xfrm>
          <a:prstGeom prst="rect">
            <a:avLst/>
          </a:prstGeom>
          <a:noFill/>
        </p:spPr>
        <p:txBody>
          <a:bodyPr wrap="square" rtlCol="0">
            <a:spAutoFit/>
          </a:bodyPr>
          <a:lstStyle/>
          <a:p>
            <a:r>
              <a:rPr lang="en-US" sz="2800" dirty="0"/>
              <a:t>Hebrews 10:4</a:t>
            </a:r>
          </a:p>
          <a:p>
            <a:endParaRPr lang="en-US" sz="2800" dirty="0"/>
          </a:p>
          <a:p>
            <a:r>
              <a:rPr lang="en-US" sz="2800" dirty="0"/>
              <a:t>It is impossible for the blood of bulls and goats to take away sins.</a:t>
            </a:r>
          </a:p>
        </p:txBody>
      </p:sp>
    </p:spTree>
    <p:extLst>
      <p:ext uri="{BB962C8B-B14F-4D97-AF65-F5344CB8AC3E}">
        <p14:creationId xmlns:p14="http://schemas.microsoft.com/office/powerpoint/2010/main" val="188620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518615"/>
            <a:ext cx="7833815" cy="2246769"/>
          </a:xfrm>
          <a:prstGeom prst="rect">
            <a:avLst/>
          </a:prstGeom>
          <a:noFill/>
        </p:spPr>
        <p:txBody>
          <a:bodyPr wrap="square" rtlCol="0">
            <a:spAutoFit/>
          </a:bodyPr>
          <a:lstStyle/>
          <a:p>
            <a:r>
              <a:rPr lang="en-US" sz="2800" dirty="0"/>
              <a:t>Psalm 110:4</a:t>
            </a:r>
          </a:p>
          <a:p>
            <a:endParaRPr lang="en-US" sz="2800" dirty="0"/>
          </a:p>
          <a:p>
            <a:r>
              <a:rPr lang="en-US" sz="2800" dirty="0"/>
              <a:t>The Lord has sworn and will not change His mind,</a:t>
            </a:r>
          </a:p>
          <a:p>
            <a:r>
              <a:rPr lang="en-US" sz="2800" dirty="0"/>
              <a:t>  “You are a priest forever, </a:t>
            </a:r>
          </a:p>
          <a:p>
            <a:r>
              <a:rPr lang="en-US" sz="2800" dirty="0"/>
              <a:t>    According to the order of Melchizedek.”</a:t>
            </a:r>
          </a:p>
        </p:txBody>
      </p:sp>
    </p:spTree>
    <p:extLst>
      <p:ext uri="{BB962C8B-B14F-4D97-AF65-F5344CB8AC3E}">
        <p14:creationId xmlns:p14="http://schemas.microsoft.com/office/powerpoint/2010/main" val="259122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04BC3-1C56-46A8-9FB2-349B597E2BF4}"/>
              </a:ext>
            </a:extLst>
          </p:cNvPr>
          <p:cNvSpPr txBox="1"/>
          <p:nvPr/>
        </p:nvSpPr>
        <p:spPr>
          <a:xfrm>
            <a:off x="436728" y="518615"/>
            <a:ext cx="7833815" cy="5693866"/>
          </a:xfrm>
          <a:prstGeom prst="rect">
            <a:avLst/>
          </a:prstGeom>
          <a:noFill/>
        </p:spPr>
        <p:txBody>
          <a:bodyPr wrap="square" rtlCol="0">
            <a:spAutoFit/>
          </a:bodyPr>
          <a:lstStyle/>
          <a:p>
            <a:r>
              <a:rPr lang="en-US" sz="2800" dirty="0"/>
              <a:t>Genesis 14:17-20</a:t>
            </a:r>
          </a:p>
          <a:p>
            <a:endParaRPr lang="en-US" sz="2800" dirty="0"/>
          </a:p>
          <a:p>
            <a:r>
              <a:rPr lang="en-US" sz="2800" dirty="0"/>
              <a:t>After his return from the defeat of </a:t>
            </a:r>
            <a:r>
              <a:rPr lang="en-US" sz="2800" dirty="0" err="1"/>
              <a:t>Chedorlaomer</a:t>
            </a:r>
            <a:r>
              <a:rPr lang="en-US" sz="2800" dirty="0"/>
              <a:t> and the kings who were with him, the king of Sodom went out to meet him at the valley of </a:t>
            </a:r>
            <a:r>
              <a:rPr lang="en-US" sz="2800" dirty="0" err="1"/>
              <a:t>Shaveh</a:t>
            </a:r>
            <a:r>
              <a:rPr lang="en-US" sz="2800" dirty="0"/>
              <a:t> (that is, the King’s Valley). And Melchizedek king of Salem brought out bread and wine; now he was a priest of God Most High. He blessed him and said, </a:t>
            </a:r>
          </a:p>
          <a:p>
            <a:r>
              <a:rPr lang="en-US" sz="2800" dirty="0"/>
              <a:t>   “Blessed be Abram of God Most High, </a:t>
            </a:r>
          </a:p>
          <a:p>
            <a:r>
              <a:rPr lang="en-US" sz="2800" dirty="0"/>
              <a:t>     Possessor of heaven and earth; </a:t>
            </a:r>
          </a:p>
          <a:p>
            <a:r>
              <a:rPr lang="en-US" sz="2800" dirty="0"/>
              <a:t>     And blessed be God Most High, </a:t>
            </a:r>
          </a:p>
          <a:p>
            <a:r>
              <a:rPr lang="en-US" sz="2800" dirty="0"/>
              <a:t>     Who has delivered your enemies into your hand.” </a:t>
            </a:r>
          </a:p>
          <a:p>
            <a:r>
              <a:rPr lang="en-US" sz="2800" dirty="0"/>
              <a:t>He gave him a tenth of all. </a:t>
            </a:r>
          </a:p>
        </p:txBody>
      </p:sp>
    </p:spTree>
    <p:extLst>
      <p:ext uri="{BB962C8B-B14F-4D97-AF65-F5344CB8AC3E}">
        <p14:creationId xmlns:p14="http://schemas.microsoft.com/office/powerpoint/2010/main" val="126058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9A15-0689-45B9-8FD4-046570D6D2AE}"/>
              </a:ext>
            </a:extLst>
          </p:cNvPr>
          <p:cNvSpPr>
            <a:spLocks noGrp="1"/>
          </p:cNvSpPr>
          <p:nvPr>
            <p:ph type="title"/>
          </p:nvPr>
        </p:nvSpPr>
        <p:spPr/>
        <p:txBody>
          <a:bodyPr/>
          <a:lstStyle/>
          <a:p>
            <a:r>
              <a:rPr lang="en-US" dirty="0"/>
              <a:t>What’s So Special About </a:t>
            </a:r>
            <a:r>
              <a:rPr lang="en-US" dirty="0" err="1"/>
              <a:t>MelChizedek</a:t>
            </a:r>
            <a:r>
              <a:rPr lang="en-US" dirty="0"/>
              <a:t>? (Genesis 14:17-20 &amp; Hebrews 7:1-28) </a:t>
            </a:r>
          </a:p>
        </p:txBody>
      </p:sp>
      <p:sp>
        <p:nvSpPr>
          <p:cNvPr id="3" name="Content Placeholder 2">
            <a:extLst>
              <a:ext uri="{FF2B5EF4-FFF2-40B4-BE49-F238E27FC236}">
                <a16:creationId xmlns:a16="http://schemas.microsoft.com/office/drawing/2014/main" id="{713B5B78-F676-464E-A4BF-3C45EFBA4131}"/>
              </a:ext>
            </a:extLst>
          </p:cNvPr>
          <p:cNvSpPr>
            <a:spLocks noGrp="1"/>
          </p:cNvSpPr>
          <p:nvPr>
            <p:ph idx="1"/>
          </p:nvPr>
        </p:nvSpPr>
        <p:spPr>
          <a:xfrm>
            <a:off x="457200" y="2142068"/>
            <a:ext cx="7772400" cy="4347942"/>
          </a:xfrm>
        </p:spPr>
        <p:txBody>
          <a:bodyPr>
            <a:normAutofit/>
          </a:bodyPr>
          <a:lstStyle/>
          <a:p>
            <a:r>
              <a:rPr lang="en-US" sz="2800" dirty="0"/>
              <a:t>Melchizedek was both a king and a priest.</a:t>
            </a:r>
          </a:p>
          <a:p>
            <a:r>
              <a:rPr lang="en-US" sz="2800" dirty="0"/>
              <a:t>Melchizedek did not hold his priesthood by virtue of Levitical genealogical tables – but because God made him a priest. </a:t>
            </a:r>
          </a:p>
          <a:p>
            <a:r>
              <a:rPr lang="en-US" sz="2800" dirty="0"/>
              <a:t>Melchizedek’s priesthood did not have a recorded start date and end date.</a:t>
            </a:r>
          </a:p>
          <a:p>
            <a:r>
              <a:rPr lang="en-US" sz="2800" dirty="0"/>
              <a:t>Abraham gave tithes to Melchizedek, which implies that the Levites (who are descendants of Abraham) are subservient to Melchizedek. </a:t>
            </a:r>
          </a:p>
        </p:txBody>
      </p:sp>
    </p:spTree>
    <p:extLst>
      <p:ext uri="{BB962C8B-B14F-4D97-AF65-F5344CB8AC3E}">
        <p14:creationId xmlns:p14="http://schemas.microsoft.com/office/powerpoint/2010/main" val="227159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1279</TotalTime>
  <Words>610</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PowerPoint Presentation</vt:lpstr>
      <vt:lpstr>The Messiah, So Far…</vt:lpstr>
      <vt:lpstr>What Do Priests Do?</vt:lpstr>
      <vt:lpstr>PowerPoint Presentation</vt:lpstr>
      <vt:lpstr>PowerPoint Presentation</vt:lpstr>
      <vt:lpstr>PowerPoint Presentation</vt:lpstr>
      <vt:lpstr>PowerPoint Presentation</vt:lpstr>
      <vt:lpstr>PowerPoint Presentation</vt:lpstr>
      <vt:lpstr>What’s So Special About MelChizedek? (Genesis 14:17-20 &amp; Hebrews 7:1-28) </vt:lpstr>
      <vt:lpstr>Melchizedek’s priesthood prefigures    Christ’s priesthood (Hebrews 7-10)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15</cp:revision>
  <cp:lastPrinted>2018-02-27T14:50:08Z</cp:lastPrinted>
  <dcterms:created xsi:type="dcterms:W3CDTF">2018-01-21T03:43:09Z</dcterms:created>
  <dcterms:modified xsi:type="dcterms:W3CDTF">2018-02-27T14:50:20Z</dcterms:modified>
</cp:coreProperties>
</file>