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handoutMasterIdLst>
    <p:handoutMasterId r:id="rId10"/>
  </p:handoutMasterIdLst>
  <p:sldIdLst>
    <p:sldId id="256" r:id="rId2"/>
    <p:sldId id="257" r:id="rId3"/>
    <p:sldId id="290" r:id="rId4"/>
    <p:sldId id="270" r:id="rId5"/>
    <p:sldId id="284" r:id="rId6"/>
    <p:sldId id="288" r:id="rId7"/>
    <p:sldId id="285" r:id="rId8"/>
    <p:sldId id="286" r:id="rId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4" autoAdjust="0"/>
    <p:restoredTop sz="94660"/>
  </p:normalViewPr>
  <p:slideViewPr>
    <p:cSldViewPr snapToGrid="0">
      <p:cViewPr varScale="1">
        <p:scale>
          <a:sx n="57" d="100"/>
          <a:sy n="57" d="100"/>
        </p:scale>
        <p:origin x="49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5FEC456-3F83-4AF1-8837-23064FCF32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EDF35A-60DD-4CBF-B47C-C75E729165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CD02046-8D73-4EA1-873C-0DDDAA1F837E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9ED19F-5B8A-4F95-A133-297F87A687C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0A9327-C891-4618-9184-57932B1C600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315651-35F1-495A-895F-48F5F234D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977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756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070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349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217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325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599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097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44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203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514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742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192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357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062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34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030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59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0297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54927-7622-413C-B2EF-A754FA031B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29E3A4-1B83-4454-BD96-166D129D44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22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3804BC3-1C56-46A8-9FB2-349B597E2BF4}"/>
              </a:ext>
            </a:extLst>
          </p:cNvPr>
          <p:cNvSpPr txBox="1"/>
          <p:nvPr/>
        </p:nvSpPr>
        <p:spPr>
          <a:xfrm>
            <a:off x="436728" y="518615"/>
            <a:ext cx="783381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Numbers 24:17</a:t>
            </a:r>
          </a:p>
          <a:p>
            <a:endParaRPr lang="en-US" sz="2800" dirty="0"/>
          </a:p>
          <a:p>
            <a:r>
              <a:rPr lang="en-US" sz="2800" dirty="0"/>
              <a:t>I see him, but not now;</a:t>
            </a:r>
          </a:p>
          <a:p>
            <a:r>
              <a:rPr lang="en-US" sz="2800" dirty="0"/>
              <a:t>I behold him, but not near;</a:t>
            </a:r>
          </a:p>
          <a:p>
            <a:r>
              <a:rPr lang="en-US" sz="2800" dirty="0"/>
              <a:t>A star shall come forth from Jacob,</a:t>
            </a:r>
          </a:p>
          <a:p>
            <a:r>
              <a:rPr lang="en-US" sz="2800" dirty="0"/>
              <a:t>And a scepter shall rise from Israel…</a:t>
            </a:r>
          </a:p>
        </p:txBody>
      </p:sp>
    </p:spTree>
    <p:extLst>
      <p:ext uri="{BB962C8B-B14F-4D97-AF65-F5344CB8AC3E}">
        <p14:creationId xmlns:p14="http://schemas.microsoft.com/office/powerpoint/2010/main" val="1311899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3804BC3-1C56-46A8-9FB2-349B597E2BF4}"/>
              </a:ext>
            </a:extLst>
          </p:cNvPr>
          <p:cNvSpPr txBox="1"/>
          <p:nvPr/>
        </p:nvSpPr>
        <p:spPr>
          <a:xfrm>
            <a:off x="436728" y="518615"/>
            <a:ext cx="78338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Revelation 22:16</a:t>
            </a:r>
          </a:p>
          <a:p>
            <a:endParaRPr lang="en-US" sz="2800" dirty="0"/>
          </a:p>
          <a:p>
            <a:r>
              <a:rPr lang="en-US" sz="2800" dirty="0"/>
              <a:t>I am the root and descendant of David, the bright morning star.</a:t>
            </a:r>
          </a:p>
        </p:txBody>
      </p:sp>
    </p:spTree>
    <p:extLst>
      <p:ext uri="{BB962C8B-B14F-4D97-AF65-F5344CB8AC3E}">
        <p14:creationId xmlns:p14="http://schemas.microsoft.com/office/powerpoint/2010/main" val="606592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D9437-AE47-41AB-AAE4-A8F313913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Messiah, So Far…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43F4E-22B7-4AAC-BCFD-057A84B46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10780"/>
            <a:ext cx="7772400" cy="3649133"/>
          </a:xfrm>
        </p:spPr>
        <p:txBody>
          <a:bodyPr>
            <a:noAutofit/>
          </a:bodyPr>
          <a:lstStyle/>
          <a:p>
            <a:pPr lvl="0"/>
            <a:r>
              <a:rPr lang="en-US" sz="2800" dirty="0"/>
              <a:t>The descendant of woman who will crush the head of Satan (Gen. 3:15).</a:t>
            </a:r>
          </a:p>
          <a:p>
            <a:pPr lvl="0"/>
            <a:r>
              <a:rPr lang="en-US" sz="2800" dirty="0"/>
              <a:t>The descendant of Abraham who will bless all nations (Gen. 22:18).</a:t>
            </a:r>
          </a:p>
          <a:p>
            <a:pPr lvl="0"/>
            <a:r>
              <a:rPr lang="en-US" sz="2800" dirty="0"/>
              <a:t>A prophet in the mold of Moses (Deut. 18:15-18).</a:t>
            </a:r>
          </a:p>
          <a:p>
            <a:pPr lvl="0"/>
            <a:r>
              <a:rPr lang="en-US" sz="2800" dirty="0"/>
              <a:t>A priest in the order of Melchizedek (Psa. 110:4).</a:t>
            </a:r>
          </a:p>
          <a:p>
            <a:pPr lvl="0"/>
            <a:r>
              <a:rPr lang="en-US" sz="2800" dirty="0"/>
              <a:t>A king in the line of David (2 Sam. 7:12-19).</a:t>
            </a:r>
          </a:p>
          <a:p>
            <a:pPr marL="0" lvl="0" indent="0">
              <a:buNone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36649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19A15-0689-45B9-8FD4-046570D6D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Anointed Offices in the Old Testament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B5B78-F676-464E-A4BF-3C45EFBA4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Prophet</a:t>
            </a:r>
          </a:p>
          <a:p>
            <a:r>
              <a:rPr lang="en-US" sz="2800" dirty="0"/>
              <a:t>Priest</a:t>
            </a:r>
          </a:p>
          <a:p>
            <a:r>
              <a:rPr lang="en-US" sz="2800" dirty="0"/>
              <a:t>King </a:t>
            </a:r>
          </a:p>
        </p:txBody>
      </p:sp>
    </p:spTree>
    <p:extLst>
      <p:ext uri="{BB962C8B-B14F-4D97-AF65-F5344CB8AC3E}">
        <p14:creationId xmlns:p14="http://schemas.microsoft.com/office/powerpoint/2010/main" val="3664315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3804BC3-1C56-46A8-9FB2-349B597E2BF4}"/>
              </a:ext>
            </a:extLst>
          </p:cNvPr>
          <p:cNvSpPr txBox="1"/>
          <p:nvPr/>
        </p:nvSpPr>
        <p:spPr>
          <a:xfrm>
            <a:off x="436728" y="302359"/>
            <a:ext cx="7833815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 Samuel 7:12-16</a:t>
            </a:r>
          </a:p>
          <a:p>
            <a:endParaRPr lang="en-US" sz="2800" dirty="0"/>
          </a:p>
          <a:p>
            <a:r>
              <a:rPr lang="en-US" sz="2800" dirty="0"/>
              <a:t>When your days are complete, and you lie down with your fathers, I will raise up your descendant after you, who will come forth from you, and I will establish his kingdom. He shall build a house for My name, and I will establish the throne of his kingdom forever. I will be a father to him and he will be a son to Me; when he commits iniquity, I will correct him with the rod of men and the strokes of the sons of men, but My lovingkindness shall not depart from him, as I took it away from Saul, whom I removed from before you. Your house and your kingdom shall endure before Me forever; your throne shall be established forever.</a:t>
            </a:r>
          </a:p>
        </p:txBody>
      </p:sp>
    </p:spTree>
    <p:extLst>
      <p:ext uri="{BB962C8B-B14F-4D97-AF65-F5344CB8AC3E}">
        <p14:creationId xmlns:p14="http://schemas.microsoft.com/office/powerpoint/2010/main" val="2899674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3804BC3-1C56-46A8-9FB2-349B597E2BF4}"/>
              </a:ext>
            </a:extLst>
          </p:cNvPr>
          <p:cNvSpPr txBox="1"/>
          <p:nvPr/>
        </p:nvSpPr>
        <p:spPr>
          <a:xfrm>
            <a:off x="436728" y="518615"/>
            <a:ext cx="783381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Luke 1:32-33</a:t>
            </a:r>
          </a:p>
          <a:p>
            <a:endParaRPr lang="en-US" sz="2800" dirty="0"/>
          </a:p>
          <a:p>
            <a:r>
              <a:rPr lang="en-US" sz="2800" dirty="0"/>
              <a:t>…you will bear a son, and you shall name Him Jesus. He will be great, and will be called the Son of the Most High; and the Lord God will give Him the throne of His father David, and He will reign over the house of Jacob forever, and His kingdom will have no end.</a:t>
            </a:r>
          </a:p>
        </p:txBody>
      </p:sp>
    </p:spTree>
    <p:extLst>
      <p:ext uri="{BB962C8B-B14F-4D97-AF65-F5344CB8AC3E}">
        <p14:creationId xmlns:p14="http://schemas.microsoft.com/office/powerpoint/2010/main" val="1886202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19A15-0689-45B9-8FD4-046570D6D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King </a:t>
            </a:r>
            <a:r>
              <a:rPr lang="en-US" dirty="0" err="1"/>
              <a:t>JEsus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B5B78-F676-464E-A4BF-3C45EFBA4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42068"/>
            <a:ext cx="7772400" cy="4347942"/>
          </a:xfrm>
        </p:spPr>
        <p:txBody>
          <a:bodyPr>
            <a:normAutofit/>
          </a:bodyPr>
          <a:lstStyle/>
          <a:p>
            <a:r>
              <a:rPr lang="en-US" sz="2800" dirty="0"/>
              <a:t>He built a house for God, the church (1 Tim. 3:15).</a:t>
            </a:r>
          </a:p>
          <a:p>
            <a:r>
              <a:rPr lang="en-US" sz="2800" dirty="0"/>
              <a:t>His kingdom is an everlasting kingdom (Matt. 16:16-19). </a:t>
            </a:r>
          </a:p>
          <a:p>
            <a:r>
              <a:rPr lang="en-US" sz="2800" dirty="0"/>
              <a:t>Jesus reigns in Heaven itself (Eph. 1:22-23).</a:t>
            </a:r>
          </a:p>
          <a:p>
            <a:r>
              <a:rPr lang="en-US" sz="2800" dirty="0"/>
              <a:t>Jesus is a loving shepherd, a brave leader, a perfect King.  </a:t>
            </a:r>
          </a:p>
          <a:p>
            <a:r>
              <a:rPr lang="en-US" sz="2800" dirty="0"/>
              <a:t>Jesus bore the “strokes of men” to carry our iniquity (1 Pet. 2:24). </a:t>
            </a:r>
          </a:p>
        </p:txBody>
      </p:sp>
    </p:spTree>
    <p:extLst>
      <p:ext uri="{BB962C8B-B14F-4D97-AF65-F5344CB8AC3E}">
        <p14:creationId xmlns:p14="http://schemas.microsoft.com/office/powerpoint/2010/main" val="22715914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2543</TotalTime>
  <Words>409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Celestial</vt:lpstr>
      <vt:lpstr>PowerPoint Presentation</vt:lpstr>
      <vt:lpstr>PowerPoint Presentation</vt:lpstr>
      <vt:lpstr>PowerPoint Presentation</vt:lpstr>
      <vt:lpstr>The Messiah, So Far…</vt:lpstr>
      <vt:lpstr>Three Anointed Offices in the Old Testament</vt:lpstr>
      <vt:lpstr>PowerPoint Presentation</vt:lpstr>
      <vt:lpstr>PowerPoint Presentation</vt:lpstr>
      <vt:lpstr>King JEsus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Guzzetta</dc:creator>
  <cp:lastModifiedBy>John Guzzetta</cp:lastModifiedBy>
  <cp:revision>20</cp:revision>
  <cp:lastPrinted>2018-03-10T17:06:40Z</cp:lastPrinted>
  <dcterms:created xsi:type="dcterms:W3CDTF">2018-01-21T03:43:09Z</dcterms:created>
  <dcterms:modified xsi:type="dcterms:W3CDTF">2018-03-10T17:09:17Z</dcterms:modified>
</cp:coreProperties>
</file>