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handoutMasterIdLst>
    <p:handoutMasterId r:id="rId8"/>
  </p:handoutMasterIdLst>
  <p:sldIdLst>
    <p:sldId id="256" r:id="rId2"/>
    <p:sldId id="270" r:id="rId3"/>
    <p:sldId id="257" r:id="rId4"/>
    <p:sldId id="290" r:id="rId5"/>
    <p:sldId id="288" r:id="rId6"/>
    <p:sldId id="286"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4" autoAdjust="0"/>
    <p:restoredTop sz="94660"/>
  </p:normalViewPr>
  <p:slideViewPr>
    <p:cSldViewPr snapToGrid="0">
      <p:cViewPr varScale="1">
        <p:scale>
          <a:sx n="80" d="100"/>
          <a:sy n="80" d="100"/>
        </p:scale>
        <p:origin x="11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55FEC456-3F83-4AF1-8837-23064FCF321B}"/>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xmlns="" id="{48EDF35A-60DD-4CBF-B47C-C75E729165DE}"/>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CD02046-8D73-4EA1-873C-0DDDAA1F837E}" type="datetimeFigureOut">
              <a:rPr lang="en-US" smtClean="0"/>
              <a:t>3/25/2018</a:t>
            </a:fld>
            <a:endParaRPr lang="en-US"/>
          </a:p>
        </p:txBody>
      </p:sp>
      <p:sp>
        <p:nvSpPr>
          <p:cNvPr id="4" name="Footer Placeholder 3">
            <a:extLst>
              <a:ext uri="{FF2B5EF4-FFF2-40B4-BE49-F238E27FC236}">
                <a16:creationId xmlns:a16="http://schemas.microsoft.com/office/drawing/2014/main" xmlns="" id="{E89ED19F-5B8A-4F95-A133-297F87A687C6}"/>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6E0A9327-C891-4618-9184-57932B1C600A}"/>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F315651-35F1-495A-895F-48F5F234D839}" type="slidenum">
              <a:rPr lang="en-US" smtClean="0"/>
              <a:t>‹#›</a:t>
            </a:fld>
            <a:endParaRPr lang="en-US"/>
          </a:p>
        </p:txBody>
      </p:sp>
    </p:spTree>
    <p:extLst>
      <p:ext uri="{BB962C8B-B14F-4D97-AF65-F5344CB8AC3E}">
        <p14:creationId xmlns:p14="http://schemas.microsoft.com/office/powerpoint/2010/main" val="38609773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B61BEF0D-F0BB-DE4B-95CE-6DB70DBA9567}" type="datetimeFigureOut">
              <a:rPr lang="en-US" smtClean="0"/>
              <a:pPr/>
              <a:t>3/25/2018</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675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4070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5349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2217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0325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5599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5097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4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7203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1514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0742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519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5357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406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334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1030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0594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3/25/2018</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802970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654927-7622-413C-B2EF-A754FA031B39}"/>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xmlns="" id="{7229E3A4-1B83-4454-BD96-166D129D44C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57322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3D9437-AE47-41AB-AAE4-A8F313913599}"/>
              </a:ext>
            </a:extLst>
          </p:cNvPr>
          <p:cNvSpPr>
            <a:spLocks noGrp="1"/>
          </p:cNvSpPr>
          <p:nvPr>
            <p:ph type="title"/>
          </p:nvPr>
        </p:nvSpPr>
        <p:spPr/>
        <p:txBody>
          <a:bodyPr/>
          <a:lstStyle/>
          <a:p>
            <a:r>
              <a:rPr lang="en-US" dirty="0"/>
              <a:t>The Messiah, So Far…</a:t>
            </a:r>
          </a:p>
        </p:txBody>
      </p:sp>
      <p:sp>
        <p:nvSpPr>
          <p:cNvPr id="3" name="Content Placeholder 2">
            <a:extLst>
              <a:ext uri="{FF2B5EF4-FFF2-40B4-BE49-F238E27FC236}">
                <a16:creationId xmlns:a16="http://schemas.microsoft.com/office/drawing/2014/main" xmlns="" id="{B7143F4E-22B7-4AAC-BCFD-057A84B46432}"/>
              </a:ext>
            </a:extLst>
          </p:cNvPr>
          <p:cNvSpPr>
            <a:spLocks noGrp="1"/>
          </p:cNvSpPr>
          <p:nvPr>
            <p:ph idx="1"/>
          </p:nvPr>
        </p:nvSpPr>
        <p:spPr>
          <a:xfrm>
            <a:off x="457200" y="2710780"/>
            <a:ext cx="7772400" cy="3649133"/>
          </a:xfrm>
        </p:spPr>
        <p:txBody>
          <a:bodyPr>
            <a:noAutofit/>
          </a:bodyPr>
          <a:lstStyle/>
          <a:p>
            <a:pPr lvl="0"/>
            <a:r>
              <a:rPr lang="en-US" sz="2800" dirty="0"/>
              <a:t>The descendant of woman who will crush the head of Satan (Gen. 3:15).</a:t>
            </a:r>
          </a:p>
          <a:p>
            <a:pPr lvl="0"/>
            <a:r>
              <a:rPr lang="en-US" sz="2800" dirty="0"/>
              <a:t>The descendant of Abraham who will bless all nations (Gen. 22:18).</a:t>
            </a:r>
          </a:p>
          <a:p>
            <a:pPr lvl="0"/>
            <a:r>
              <a:rPr lang="en-US" sz="2800" dirty="0"/>
              <a:t>A prophet in the mold of Moses (Deut. 18:15-18).</a:t>
            </a:r>
          </a:p>
          <a:p>
            <a:pPr lvl="0"/>
            <a:r>
              <a:rPr lang="en-US" sz="2800" dirty="0"/>
              <a:t>A priest in the order of Melchizedek (Psa. 110:4).</a:t>
            </a:r>
          </a:p>
          <a:p>
            <a:pPr lvl="0"/>
            <a:r>
              <a:rPr lang="en-US" sz="2800" dirty="0"/>
              <a:t>A king in the line of David (2 Sam. 7:12-19).</a:t>
            </a:r>
          </a:p>
          <a:p>
            <a:pPr lvl="0"/>
            <a:r>
              <a:rPr lang="en-US" sz="2800" dirty="0"/>
              <a:t>A suffering servant (Isaiah 53).</a:t>
            </a:r>
          </a:p>
          <a:p>
            <a:pPr marL="0" lvl="0" indent="0">
              <a:buNone/>
            </a:pPr>
            <a:endParaRPr lang="en-US" sz="2800" dirty="0"/>
          </a:p>
          <a:p>
            <a:endParaRPr lang="en-US" sz="2800" dirty="0"/>
          </a:p>
        </p:txBody>
      </p:sp>
    </p:spTree>
    <p:extLst>
      <p:ext uri="{BB962C8B-B14F-4D97-AF65-F5344CB8AC3E}">
        <p14:creationId xmlns:p14="http://schemas.microsoft.com/office/powerpoint/2010/main" val="173664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3804BC3-1C56-46A8-9FB2-349B597E2BF4}"/>
              </a:ext>
            </a:extLst>
          </p:cNvPr>
          <p:cNvSpPr txBox="1"/>
          <p:nvPr/>
        </p:nvSpPr>
        <p:spPr>
          <a:xfrm>
            <a:off x="436728" y="518615"/>
            <a:ext cx="7833815" cy="3539430"/>
          </a:xfrm>
          <a:prstGeom prst="rect">
            <a:avLst/>
          </a:prstGeom>
          <a:noFill/>
        </p:spPr>
        <p:txBody>
          <a:bodyPr wrap="square" rtlCol="0">
            <a:spAutoFit/>
          </a:bodyPr>
          <a:lstStyle/>
          <a:p>
            <a:r>
              <a:rPr lang="en-US" sz="2800" dirty="0"/>
              <a:t>Psalm 110:1-2</a:t>
            </a:r>
          </a:p>
          <a:p>
            <a:endParaRPr lang="en-US" sz="2800" dirty="0"/>
          </a:p>
          <a:p>
            <a:r>
              <a:rPr lang="en-US" sz="2800" dirty="0"/>
              <a:t>The Lord says to my Lord:</a:t>
            </a:r>
          </a:p>
          <a:p>
            <a:r>
              <a:rPr lang="en-US" sz="2800" dirty="0"/>
              <a:t>“Sit at My right hand, </a:t>
            </a:r>
          </a:p>
          <a:p>
            <a:r>
              <a:rPr lang="en-US" sz="2800" dirty="0"/>
              <a:t>Until I make Your enemies a footstool for Your feet.”</a:t>
            </a:r>
          </a:p>
          <a:p>
            <a:r>
              <a:rPr lang="en-US" sz="2800" dirty="0"/>
              <a:t>The Lord will stretch forth Your strong scepter from </a:t>
            </a:r>
          </a:p>
          <a:p>
            <a:r>
              <a:rPr lang="en-US" sz="2800" dirty="0"/>
              <a:t>     Zion, saying, </a:t>
            </a:r>
          </a:p>
          <a:p>
            <a:r>
              <a:rPr lang="en-US" sz="2800" dirty="0"/>
              <a:t>“Rule in the midst of Your enemies.”</a:t>
            </a:r>
          </a:p>
        </p:txBody>
      </p:sp>
    </p:spTree>
    <p:extLst>
      <p:ext uri="{BB962C8B-B14F-4D97-AF65-F5344CB8AC3E}">
        <p14:creationId xmlns:p14="http://schemas.microsoft.com/office/powerpoint/2010/main" val="1311899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3804BC3-1C56-46A8-9FB2-349B597E2BF4}"/>
              </a:ext>
            </a:extLst>
          </p:cNvPr>
          <p:cNvSpPr txBox="1"/>
          <p:nvPr/>
        </p:nvSpPr>
        <p:spPr>
          <a:xfrm>
            <a:off x="436728" y="518615"/>
            <a:ext cx="7833815" cy="2677656"/>
          </a:xfrm>
          <a:prstGeom prst="rect">
            <a:avLst/>
          </a:prstGeom>
          <a:noFill/>
        </p:spPr>
        <p:txBody>
          <a:bodyPr wrap="square" rtlCol="0">
            <a:spAutoFit/>
          </a:bodyPr>
          <a:lstStyle/>
          <a:p>
            <a:r>
              <a:rPr lang="en-US" sz="2800" dirty="0"/>
              <a:t>Ephesians 1:22-23</a:t>
            </a:r>
          </a:p>
          <a:p>
            <a:endParaRPr lang="en-US" sz="2800" dirty="0"/>
          </a:p>
          <a:p>
            <a:r>
              <a:rPr lang="en-US" sz="2800" dirty="0"/>
              <a:t>And He put all things in subjection under His feet, and gave Him as head over all things to the church, which is His body, the fullness of Him who fills all in all. </a:t>
            </a:r>
          </a:p>
        </p:txBody>
      </p:sp>
    </p:spTree>
    <p:extLst>
      <p:ext uri="{BB962C8B-B14F-4D97-AF65-F5344CB8AC3E}">
        <p14:creationId xmlns:p14="http://schemas.microsoft.com/office/powerpoint/2010/main" val="606592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3804BC3-1C56-46A8-9FB2-349B597E2BF4}"/>
              </a:ext>
            </a:extLst>
          </p:cNvPr>
          <p:cNvSpPr txBox="1"/>
          <p:nvPr/>
        </p:nvSpPr>
        <p:spPr>
          <a:xfrm>
            <a:off x="436728" y="302359"/>
            <a:ext cx="7833815" cy="3108543"/>
          </a:xfrm>
          <a:prstGeom prst="rect">
            <a:avLst/>
          </a:prstGeom>
          <a:noFill/>
        </p:spPr>
        <p:txBody>
          <a:bodyPr wrap="square" rtlCol="0">
            <a:spAutoFit/>
          </a:bodyPr>
          <a:lstStyle/>
          <a:p>
            <a:r>
              <a:rPr lang="en-US" sz="2800" dirty="0"/>
              <a:t>1 Corinthians 15:24-26</a:t>
            </a:r>
          </a:p>
          <a:p>
            <a:endParaRPr lang="en-US" sz="2800" dirty="0"/>
          </a:p>
          <a:p>
            <a:r>
              <a:rPr lang="en-US" sz="2800" dirty="0"/>
              <a:t>Then comes the end, when He hands over the kingdom to the God and Father, when He has abolished all rule and all authority and power. For He must reign until He has put all His enemies under His feet. The last enemy that will be abolished is death. </a:t>
            </a:r>
          </a:p>
        </p:txBody>
      </p:sp>
    </p:spTree>
    <p:extLst>
      <p:ext uri="{BB962C8B-B14F-4D97-AF65-F5344CB8AC3E}">
        <p14:creationId xmlns:p14="http://schemas.microsoft.com/office/powerpoint/2010/main" val="289967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519A15-0689-45B9-8FD4-046570D6D2AE}"/>
              </a:ext>
            </a:extLst>
          </p:cNvPr>
          <p:cNvSpPr>
            <a:spLocks noGrp="1"/>
          </p:cNvSpPr>
          <p:nvPr>
            <p:ph type="title"/>
          </p:nvPr>
        </p:nvSpPr>
        <p:spPr/>
        <p:txBody>
          <a:bodyPr/>
          <a:lstStyle/>
          <a:p>
            <a:r>
              <a:rPr lang="en-US" dirty="0"/>
              <a:t>Victory in Jesus!</a:t>
            </a:r>
          </a:p>
        </p:txBody>
      </p:sp>
      <p:sp>
        <p:nvSpPr>
          <p:cNvPr id="3" name="Content Placeholder 2">
            <a:extLst>
              <a:ext uri="{FF2B5EF4-FFF2-40B4-BE49-F238E27FC236}">
                <a16:creationId xmlns:a16="http://schemas.microsoft.com/office/drawing/2014/main" xmlns="" id="{713B5B78-F676-464E-A4BF-3C45EFBA4131}"/>
              </a:ext>
            </a:extLst>
          </p:cNvPr>
          <p:cNvSpPr>
            <a:spLocks noGrp="1"/>
          </p:cNvSpPr>
          <p:nvPr>
            <p:ph idx="1"/>
          </p:nvPr>
        </p:nvSpPr>
        <p:spPr>
          <a:xfrm>
            <a:off x="457200" y="2142068"/>
            <a:ext cx="7772400" cy="4347942"/>
          </a:xfrm>
        </p:spPr>
        <p:txBody>
          <a:bodyPr>
            <a:normAutofit/>
          </a:bodyPr>
          <a:lstStyle/>
          <a:p>
            <a:r>
              <a:rPr lang="en-US" sz="2800" dirty="0"/>
              <a:t>Victory over this world (John 16:33, 1 John 5:4, Rom. 8:31-39)</a:t>
            </a:r>
          </a:p>
          <a:p>
            <a:r>
              <a:rPr lang="en-US" sz="2800" dirty="0"/>
              <a:t>Victory over death (1 Cor. 15:55-57, Heb. 2:14-15)</a:t>
            </a:r>
          </a:p>
          <a:p>
            <a:r>
              <a:rPr lang="en-US" sz="2800" dirty="0"/>
              <a:t>Victory over sin (Rom. 6:3-4, 10-14)</a:t>
            </a:r>
          </a:p>
        </p:txBody>
      </p:sp>
    </p:spTree>
    <p:extLst>
      <p:ext uri="{BB962C8B-B14F-4D97-AF65-F5344CB8AC3E}">
        <p14:creationId xmlns:p14="http://schemas.microsoft.com/office/powerpoint/2010/main" val="227159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5877</TotalTime>
  <Words>270</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Celestial</vt:lpstr>
      <vt:lpstr>PowerPoint Presentation</vt:lpstr>
      <vt:lpstr>The Messiah, So Far…</vt:lpstr>
      <vt:lpstr>PowerPoint Presentation</vt:lpstr>
      <vt:lpstr>PowerPoint Presentation</vt:lpstr>
      <vt:lpstr>PowerPoint Presentation</vt:lpstr>
      <vt:lpstr>Victory in Jesus!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David Castleberry</cp:lastModifiedBy>
  <cp:revision>25</cp:revision>
  <cp:lastPrinted>2018-03-10T17:06:40Z</cp:lastPrinted>
  <dcterms:created xsi:type="dcterms:W3CDTF">2018-01-21T03:43:09Z</dcterms:created>
  <dcterms:modified xsi:type="dcterms:W3CDTF">2018-03-25T13:30:09Z</dcterms:modified>
</cp:coreProperties>
</file>