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p:scale>
          <a:sx n="53" d="100"/>
          <a:sy n="53" d="100"/>
        </p:scale>
        <p:origin x="808" y="3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30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688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1844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95978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249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39912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7758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8355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473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66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724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950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1099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714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229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163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4/28/2018</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445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4/28/2018</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783012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3BD9E-DA2D-4252-B267-05EFF9148A7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2D890CE-779F-4755-94FB-4C17EF636C3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9035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02DEAF-0A4E-4899-9E66-31CDA64E76E9}"/>
              </a:ext>
            </a:extLst>
          </p:cNvPr>
          <p:cNvSpPr txBox="1"/>
          <p:nvPr/>
        </p:nvSpPr>
        <p:spPr>
          <a:xfrm>
            <a:off x="433633" y="480767"/>
            <a:ext cx="8191893" cy="2246769"/>
          </a:xfrm>
          <a:prstGeom prst="rect">
            <a:avLst/>
          </a:prstGeom>
          <a:noFill/>
        </p:spPr>
        <p:txBody>
          <a:bodyPr wrap="square" rtlCol="0">
            <a:spAutoFit/>
          </a:bodyPr>
          <a:lstStyle/>
          <a:p>
            <a:r>
              <a:rPr lang="en-US" sz="2800" b="1" dirty="0"/>
              <a:t>Jeremiah 23:24</a:t>
            </a:r>
          </a:p>
          <a:p>
            <a:endParaRPr lang="en-US" sz="2800" dirty="0"/>
          </a:p>
          <a:p>
            <a:r>
              <a:rPr lang="en-US" sz="2800" b="1" dirty="0"/>
              <a:t>“Can a man hide himself in hiding places</a:t>
            </a:r>
          </a:p>
          <a:p>
            <a:r>
              <a:rPr lang="en-US" sz="2800" b="1" dirty="0"/>
              <a:t>So I do not see him?” declares the Lord.</a:t>
            </a:r>
          </a:p>
          <a:p>
            <a:r>
              <a:rPr lang="en-US" sz="2800" b="1" dirty="0"/>
              <a:t>“Do I not fill the heavens and the earth?”</a:t>
            </a:r>
          </a:p>
        </p:txBody>
      </p:sp>
    </p:spTree>
    <p:extLst>
      <p:ext uri="{BB962C8B-B14F-4D97-AF65-F5344CB8AC3E}">
        <p14:creationId xmlns:p14="http://schemas.microsoft.com/office/powerpoint/2010/main" val="3545907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02DEAF-0A4E-4899-9E66-31CDA64E76E9}"/>
              </a:ext>
            </a:extLst>
          </p:cNvPr>
          <p:cNvSpPr txBox="1"/>
          <p:nvPr/>
        </p:nvSpPr>
        <p:spPr>
          <a:xfrm>
            <a:off x="433633" y="480767"/>
            <a:ext cx="8191893" cy="1815882"/>
          </a:xfrm>
          <a:prstGeom prst="rect">
            <a:avLst/>
          </a:prstGeom>
          <a:noFill/>
        </p:spPr>
        <p:txBody>
          <a:bodyPr wrap="square" rtlCol="0">
            <a:spAutoFit/>
          </a:bodyPr>
          <a:lstStyle/>
          <a:p>
            <a:r>
              <a:rPr lang="en-US" sz="2800" b="1" dirty="0"/>
              <a:t>1 Chronicles 28:9</a:t>
            </a:r>
          </a:p>
          <a:p>
            <a:endParaRPr lang="en-US" sz="2800" dirty="0"/>
          </a:p>
          <a:p>
            <a:r>
              <a:rPr lang="en-US" sz="2800" b="1" dirty="0"/>
              <a:t>The Lord searches all hearts, and understands every intent of the thoughts. </a:t>
            </a:r>
          </a:p>
        </p:txBody>
      </p:sp>
    </p:spTree>
    <p:extLst>
      <p:ext uri="{BB962C8B-B14F-4D97-AF65-F5344CB8AC3E}">
        <p14:creationId xmlns:p14="http://schemas.microsoft.com/office/powerpoint/2010/main" val="2381500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02DEAF-0A4E-4899-9E66-31CDA64E76E9}"/>
              </a:ext>
            </a:extLst>
          </p:cNvPr>
          <p:cNvSpPr txBox="1"/>
          <p:nvPr/>
        </p:nvSpPr>
        <p:spPr>
          <a:xfrm>
            <a:off x="433633" y="480767"/>
            <a:ext cx="8191893" cy="2677656"/>
          </a:xfrm>
          <a:prstGeom prst="rect">
            <a:avLst/>
          </a:prstGeom>
          <a:noFill/>
        </p:spPr>
        <p:txBody>
          <a:bodyPr wrap="square" rtlCol="0">
            <a:spAutoFit/>
          </a:bodyPr>
          <a:lstStyle/>
          <a:p>
            <a:r>
              <a:rPr lang="en-US" sz="2800" b="1" dirty="0"/>
              <a:t>Jeremiah 17:10</a:t>
            </a:r>
          </a:p>
          <a:p>
            <a:endParaRPr lang="en-US" sz="2800" dirty="0"/>
          </a:p>
          <a:p>
            <a:r>
              <a:rPr lang="en-US" sz="2800" b="1" dirty="0"/>
              <a:t>I, the Lord, search the heart,</a:t>
            </a:r>
          </a:p>
          <a:p>
            <a:r>
              <a:rPr lang="en-US" sz="2800" b="1" dirty="0"/>
              <a:t>I test the mind,</a:t>
            </a:r>
          </a:p>
          <a:p>
            <a:r>
              <a:rPr lang="en-US" sz="2800" b="1" dirty="0"/>
              <a:t>Even to give to each man according to his </a:t>
            </a:r>
          </a:p>
          <a:p>
            <a:r>
              <a:rPr lang="en-US" sz="2800" b="1" dirty="0"/>
              <a:t>   ways…</a:t>
            </a:r>
          </a:p>
        </p:txBody>
      </p:sp>
    </p:spTree>
    <p:extLst>
      <p:ext uri="{BB962C8B-B14F-4D97-AF65-F5344CB8AC3E}">
        <p14:creationId xmlns:p14="http://schemas.microsoft.com/office/powerpoint/2010/main" val="2991855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02DEAF-0A4E-4899-9E66-31CDA64E76E9}"/>
              </a:ext>
            </a:extLst>
          </p:cNvPr>
          <p:cNvSpPr txBox="1"/>
          <p:nvPr/>
        </p:nvSpPr>
        <p:spPr>
          <a:xfrm>
            <a:off x="433633" y="480767"/>
            <a:ext cx="8191893" cy="2677656"/>
          </a:xfrm>
          <a:prstGeom prst="rect">
            <a:avLst/>
          </a:prstGeom>
          <a:noFill/>
        </p:spPr>
        <p:txBody>
          <a:bodyPr wrap="square" rtlCol="0">
            <a:spAutoFit/>
          </a:bodyPr>
          <a:lstStyle/>
          <a:p>
            <a:r>
              <a:rPr lang="en-US" sz="2800" b="1" dirty="0"/>
              <a:t>John 2:24-25</a:t>
            </a:r>
          </a:p>
          <a:p>
            <a:endParaRPr lang="en-US" sz="2800" dirty="0"/>
          </a:p>
          <a:p>
            <a:r>
              <a:rPr lang="en-US" sz="2800" b="1" dirty="0"/>
              <a:t>Jesus, on His part, was not entrusting Himself to them, for He knew all men, and because He did not need anyone to testify concerning man, for Him Himself knew what was in man.</a:t>
            </a:r>
          </a:p>
        </p:txBody>
      </p:sp>
    </p:spTree>
    <p:extLst>
      <p:ext uri="{BB962C8B-B14F-4D97-AF65-F5344CB8AC3E}">
        <p14:creationId xmlns:p14="http://schemas.microsoft.com/office/powerpoint/2010/main" val="245891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02DEAF-0A4E-4899-9E66-31CDA64E76E9}"/>
              </a:ext>
            </a:extLst>
          </p:cNvPr>
          <p:cNvSpPr txBox="1"/>
          <p:nvPr/>
        </p:nvSpPr>
        <p:spPr>
          <a:xfrm>
            <a:off x="433633" y="480767"/>
            <a:ext cx="8191893" cy="1508105"/>
          </a:xfrm>
          <a:prstGeom prst="rect">
            <a:avLst/>
          </a:prstGeom>
          <a:noFill/>
        </p:spPr>
        <p:txBody>
          <a:bodyPr wrap="square" rtlCol="0">
            <a:spAutoFit/>
          </a:bodyPr>
          <a:lstStyle/>
          <a:p>
            <a:r>
              <a:rPr lang="en-US" sz="2800" b="1" dirty="0"/>
              <a:t>Exodus 4</a:t>
            </a:r>
          </a:p>
          <a:p>
            <a:endParaRPr lang="en-US" sz="2800" dirty="0"/>
          </a:p>
          <a:p>
            <a:r>
              <a:rPr lang="en-US" sz="3600" b="1" i="1" dirty="0"/>
              <a:t>What is that in your hand…?</a:t>
            </a:r>
          </a:p>
        </p:txBody>
      </p:sp>
    </p:spTree>
    <p:extLst>
      <p:ext uri="{BB962C8B-B14F-4D97-AF65-F5344CB8AC3E}">
        <p14:creationId xmlns:p14="http://schemas.microsoft.com/office/powerpoint/2010/main" val="3969394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E2B0-16A9-4300-B6E8-1F4A243CA55A}"/>
              </a:ext>
            </a:extLst>
          </p:cNvPr>
          <p:cNvSpPr>
            <a:spLocks noGrp="1"/>
          </p:cNvSpPr>
          <p:nvPr>
            <p:ph type="title"/>
          </p:nvPr>
        </p:nvSpPr>
        <p:spPr>
          <a:xfrm>
            <a:off x="533399" y="300872"/>
            <a:ext cx="6554867" cy="1524000"/>
          </a:xfrm>
        </p:spPr>
        <p:txBody>
          <a:bodyPr/>
          <a:lstStyle/>
          <a:p>
            <a:r>
              <a:rPr lang="en-US" b="1" dirty="0"/>
              <a:t>Things You Don’t </a:t>
            </a:r>
            <a:r>
              <a:rPr lang="en-US" b="1" dirty="0" err="1"/>
              <a:t>NEed</a:t>
            </a:r>
            <a:endParaRPr lang="en-US" b="1" dirty="0"/>
          </a:p>
        </p:txBody>
      </p:sp>
      <p:sp>
        <p:nvSpPr>
          <p:cNvPr id="3" name="Content Placeholder 2">
            <a:extLst>
              <a:ext uri="{FF2B5EF4-FFF2-40B4-BE49-F238E27FC236}">
                <a16:creationId xmlns:a16="http://schemas.microsoft.com/office/drawing/2014/main" id="{E315A122-7FCB-4B0B-8A8E-253497ABDB59}"/>
              </a:ext>
            </a:extLst>
          </p:cNvPr>
          <p:cNvSpPr>
            <a:spLocks noGrp="1"/>
          </p:cNvSpPr>
          <p:nvPr>
            <p:ph idx="1"/>
          </p:nvPr>
        </p:nvSpPr>
        <p:spPr>
          <a:xfrm>
            <a:off x="533398" y="1966274"/>
            <a:ext cx="6857216" cy="3767670"/>
          </a:xfrm>
        </p:spPr>
        <p:txBody>
          <a:bodyPr>
            <a:normAutofit/>
          </a:bodyPr>
          <a:lstStyle/>
          <a:p>
            <a:r>
              <a:rPr lang="en-US" sz="2800" b="1" dirty="0">
                <a:solidFill>
                  <a:schemeClr val="tx1"/>
                </a:solidFill>
              </a:rPr>
              <a:t>Eloquence of speech (Ex. 4:10)</a:t>
            </a:r>
          </a:p>
          <a:p>
            <a:r>
              <a:rPr lang="en-US" sz="2800" b="1" dirty="0">
                <a:solidFill>
                  <a:schemeClr val="tx1"/>
                </a:solidFill>
              </a:rPr>
              <a:t>College degrees (Acts 4:13). </a:t>
            </a:r>
          </a:p>
          <a:p>
            <a:r>
              <a:rPr lang="en-US" sz="2800" b="1" dirty="0">
                <a:solidFill>
                  <a:schemeClr val="tx1"/>
                </a:solidFill>
              </a:rPr>
              <a:t>Great wealth (Acts 3:6).</a:t>
            </a:r>
          </a:p>
          <a:p>
            <a:r>
              <a:rPr lang="en-US" sz="2800" b="1" dirty="0">
                <a:solidFill>
                  <a:schemeClr val="tx1"/>
                </a:solidFill>
              </a:rPr>
              <a:t>Amazing health (2 Cor. 12:7-10).</a:t>
            </a:r>
          </a:p>
          <a:p>
            <a:r>
              <a:rPr lang="en-US" sz="2800" b="1" dirty="0">
                <a:solidFill>
                  <a:schemeClr val="tx1"/>
                </a:solidFill>
              </a:rPr>
              <a:t>The perfect time (Acts 4:1-20).</a:t>
            </a:r>
          </a:p>
          <a:p>
            <a:r>
              <a:rPr lang="en-US" sz="2800" b="1" dirty="0">
                <a:solidFill>
                  <a:schemeClr val="tx1"/>
                </a:solidFill>
              </a:rPr>
              <a:t>Years of experience (Acts 9:19-20).</a:t>
            </a:r>
          </a:p>
        </p:txBody>
      </p:sp>
    </p:spTree>
    <p:extLst>
      <p:ext uri="{BB962C8B-B14F-4D97-AF65-F5344CB8AC3E}">
        <p14:creationId xmlns:p14="http://schemas.microsoft.com/office/powerpoint/2010/main" val="95295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2071</TotalTime>
  <Words>175</Words>
  <Application>Microsoft Office PowerPoint</Application>
  <PresentationFormat>On-screen Show (4:3)</PresentationFormat>
  <Paragraphs>27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Things You Don’t NEed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5</cp:revision>
  <dcterms:created xsi:type="dcterms:W3CDTF">2018-04-27T14:08:16Z</dcterms:created>
  <dcterms:modified xsi:type="dcterms:W3CDTF">2018-04-29T12:24:53Z</dcterms:modified>
</cp:coreProperties>
</file>