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393" r:id="rId2"/>
  </p:sldIdLst>
  <p:sldSz cx="9144000" cy="6858000" type="screen4x3"/>
  <p:notesSz cx="7077075" cy="9080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E8D13-82B7-4B59-8537-CA197A3A8C55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4888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624888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FBB4A-D95D-4005-A612-83A6BB193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31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1E43FA-1B92-408D-B32F-B820444BA549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870291-6FB3-4055-9804-F2E91AF7CD4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docid=XwlL2Nb0mIhbrM&amp;tbnid=Hb223ttsgVjwVM:&amp;ved=0CAUQjRw&amp;url=http://albanycentralbaptist.net/templates/System/details.asp?id%3D53211%26PG%3DEvents%26CID%3D1137856%26rDate%3D2011-07-31&amp;ei=V4jiUtD5IZPNkQeb_YGQAQ&amp;bvm=bv.59930103,d.eW0&amp;psig=AFQjCNGZ7Ayfa3J2tJMwaQSas7bnlORRIw&amp;ust=139066414721176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541536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 Look Upward     (1 Cor. 10:16)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2512643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Look Forward       (1 Cor. 11:26)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36082" y="2414930"/>
            <a:ext cx="220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Look Backward (1 Cor. 11:24-25)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2700" y="3399815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 Look Inward        (1 Cor. 11:27-29)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2389318"/>
            <a:ext cx="3252788" cy="211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4" descr="data:image/jpeg;base64,/9j/4AAQSkZJRgABAQAAAQABAAD/2wCEAAkGBhISERUSEhQVFRUWFxYYFhgYGB8cHxsXGBgXFRoeIBUZGyYeGBkjGhgYIC8gIycpLCwtGB4xNTAqNSYrLCkBCQoKBQUFDQUFDSkYEhgpKSkpKSkpKSkpKSkpKSkpKSkpKSkpKSkpKSkpKSkpKSkpKSkpKSkpKSkpKSkpKSkpKf/AABEIALIBGwMBIgACEQEDEQH/xAAcAAEAAgMBAQEAAAAAAAAAAAAABgcDBAUIAgH/xABSEAACAQMBBAcDBgcLCgcBAAABAgMABBEFBhIhMQcTIkFRYXEUgZEjMkJScqEzQ2KCkrHBCBUXJFNzg5OistI0NURUY3SUs8LRFiVlo7TE01b/xAAUAQEAAAAAAAAAAAAAAAAAAAAA/8QAFBEBAAAAAAAAAAAAAAAAAAAAAP/aAAwDAQACEQMRAD8AvGlKUClKUClKUClKUClKUCtae83W3AjOcZ7O7wGcfSYfdWidpI3JS2BuHU4bq8binwaYncBHeoJYfVrSvdBvJ232uzanGAtuobhnOGkmBD+WETHnQcy402eG4srhLaSQIl4JhEY94NK0RTe3pFDcm4gnFZNS1vU7ktFYW4tipxJNd7uASAwVI4mffOGB3jwGcc+TU1uHisIFupo2kldJJk3N9hHBM/HKleLICcCu/s/ozWyMrTy3DM5cvLu73zVQDsKBgBR3d5oObomrXULx22o9UZZM9TNFkJIVGShVgNyXGWA5MAcfNIqTVytpdn0vLdoXJQ5V45F+dHKh3kdT3Mp+IyO+sOzupzEez3ihblBxYfMmUcOsjPn9JOak8sFSQ7dKUoFKUoFKUoFKUoFKUoFKUoFKUoFKUoFKUoFKUoFKUoFKUoFKVGNQ2mnld4NNjSZ0bckmkYiCJ+ZUle1LIOGUTlniwPCgk9aep6xBbpv3EscS/WkYKPix4nyFRWfZDVHXjq7qzfOC2sW4PJQTvADxzk1H4uhwrOHn1NzIx4GOKOKQ/ZlyzfCgkGpdI/YL2sBMf+s3J9mtxnvDyDrJePciHPcar7UekW1nfcuZ7nUWPK2tIzBbk/VOT104z9bIPhXYPQg1zfSSXkrezIQIVWRnkkXA7Uk0mSCTz594G6AKz9H3SBo8UstqkCaeyyFEMgwZFXh25W4iTeB7LnhwwSc4Dp6NreszIqWul29jCBhPaHIAHgIY1Vl9MCpXp2n3uQ1zdIfyYYQi/GRpGP3V2I5AwBUgg8QRxB9/fX1QcbVdl450iTrJojEzOjxPusCyuh7WD3Ow4Vptsy0Qz++N6g8WkiYfGWFqktKCKz7M3Mu6yapcADeKsqQ8SRwzuRhHGccCp78EZzXHn1HWLE5uYU1K3Bz1tuoSdfPqPmsfJPHnUi1bYa0nywRoJTn5a3YwyZ8d6PG9+cCKo++6VNT0y9mtRdLeRwyFAZVByBz7a4feHI9ojINBeOzG1sF6paCVZQPnD5skZ8HiPEceG8OB8O+u/VcAWOoWcWpXaHTZjkLP1ghkUjgCJTjrEIHAMDkd3fWva6rroH8Tm0/U4eQl3grj7YRwoPpmgs+lV9BtZqcMqR3w06Jn+apeaMN5LOyPEW/JyT5VO7W531zgqRwZTzVhzBxw/wC4IPfQZqUpQKUpQKUpQKUpQKUpQKUpQKUpQKUpQKUpQKUpQcTbe5ePTrySNirpbzMrDmCI2IIPcRXA6GZQumJbspSa3eWOeM8GVzIzjI58VYHPf7q7fSB/mu+/3W4/5bVtXOz8MrLNgxzBQBLGd18c8Ejg65+i4ZfKg09trbUXgVdMkiim3xvNJy6vDZwCjDO9u93LNV7rmye0ckWLhrC/UceqZFBz4q/VxlT5h1NWpJYymMp7Q4PDdkCpvjBB4gqUbPI9gcD3HjUSj2lnuD1VlqWmyvxU78bCQd2Qqz4Y/mgUFY6btXPay9RPdXulyDHZmU3MOOQwkvykaEjgQXHnU0i0KXUPlHXRdRHDMi78cn50kYfB8sCpTs70b20DGece13b8ZLiYBiWPPdQ5WNe4AcQOGa3J9hLUuZIxJbu3NoJXiyOeMKcY8sUHL2d2BigPZtza959nv7hlJ80O4D7xUmv7OUxbkE3VP/KMgkIHoWAz5nNctNiUHO6vz63cv7GFVpresTqXRLbaGMjIVhKzjI4AkEOCM+DehoJ1/wCF9Xz/AJ44eBsof2MK6MVlqUUTn2mG6l3fk1eLqV3sjiXjLHAGTjHHlkc688nXNoh9PUv0Zf8ADW5pGp7QyzxRNNfxq7qrOwcBVJALFmGAAMnj4UFwXOr66VKNp1rICMHdut0H3Ng/fXBtdM1hD/FtI0q1Pc/ZJHvRs/dUxsNjMYLahfy+twAP/bQfrrtwabHEM78px3vM5/vNigpPXOhvXL+Xrru6t3buzI+FHgqLFuqPSuHrfRjqeixe3x3CdgqHMLsGUMQoJDKAyliAR5jhjOL8vNstPjysl5bIeRBnQH4b2arDXNDs9TuFtoNdlZJCf4sWaYErl+y28BgAE9vexjnQdro62mXX7Ce2v40do91ZCBjeDAlHA+g4KniO8ZGOVbnRdqBV2tGk60LArRv9dYrm7sw/oYoYPdisk+xEGk6RfLZ7/WNbylpScuxVGwcgAALk4AAxk9/GuHsxerHqlsYwWRdBiICjiwVw4wPrE/eaC3KVitbpJUWSNg6OAyspyCpGQQRzBFZaBSlKBSlKBSlKBSlKBSlKBSlKBSlKBSlKBSlY7i4WNGdyFVQWZjyCgZJJ8ABmgjm39/H7HdWoOZ5bO6aOMAksEjw3IeLAcefdnBqutq/3Q6pux6dGHIxvSzKQpA7ljBDHPiSMeHfUp6Nt++ubnWJQQsvyFop+jbRtxP5zjJ81buNQLVehZryKS7smUSm5vFaFsKpCXMyLuMBhDuqBunh5igvjTrkyQxyEYLojEDuLKCR99VHtntXow1GazvdPEjKYwJolXeZ3VWIJBRgQWxnePuqe6JtlbfJ20pa2nCqoiuF6stgBewx7Eo+wzVQOzX/mG0aOeUl282D9WMtMB+igFBel3pFrpqCT2y6tohwwZTKg8gs6ybvuxS06UtKAwdQic+LDd/UoFTGuDq2wen3OTPaQMTzbcCt+muG++g/INvtNf5t9ak+BmQH4FhXAvRrM00j2V7p5gLZjBBYhfMqpyffWlqP7n7S5OKdfD5JJvD4SKx++qP13YO9trqaOO2umSOV1jkET9pFYhWDKuDkYPDxoL7XT9pO+60/+rf8Aw1vWuiatKDHe3Nm0TDDolszb6ngVy7gDI8j6VU/Rlda4l9bxuL72cyASCRJCgTBB4yDCj0Ir0VQRGPom0gHIsovfvH7i1dCDYPTU+bZWo/oUP3la71KDXh06JF3VjRV8AoA+AGKiGwe0FrdXF2i2aWtzbSGOTCpkgllyJFUE8UOR6cTmpvVabMzIm02pxDgZIYHA8SqRb3v7efjQWTJGGBBGQQQQe8HmKp7oy014dcubd84s7VreMnmYmuOuiP8AVsB7qsnX9sbKyBNzOiHBITOXIAzwjXLEeeMVCejPXze32p37RGJWS1EasMMYgspVj4lgqnhw4jGeZBqUkuiTe1wAy6VO29NGvH2d3P4SMd0ZJzu8snHDKmrJsr1Jo1liYOjqGVgcgqeIINRjoyvVu9GtjIA4aIxuGGQdwtEwIPPIXkfGuCOs2flPB5NJlfzZrORj8WgYn1B8/nhZlKxW1ykiLJGyujAMrKcgg8QQRwIrLQKUpQKUpQKUpQKUpQKUpQKUpQKUpQKgPSPPJeSxaPbsQ0/yl04/F2qtx97sMAd+MHg1TDW9YjtLeS4mOI4lLN7uQHiScADxIrhdH+kyLE95cjF1esJpR9RMYiiHfhEwMHvLUEjsLFIYkhiUKkaqiKO5VGAPhXE2C/yV/wDe7/8A+ZPUjqh9S2smt761thM8EaandLcANuhke6SdSx+qUm9MZoLzubVJFKSKrqeasAQfceFc2LZGyW4W6S2iWZQQsioFPEFT83GTukjJ7q64rg7Tba21g0CXBfNwxSMKu9kgqOPh89aDNJtRGrlGiuRj6Xs0rKfzkQj41rT9IGnR8JLmOM+D5Q/BgKkNVdt9tjrmnyM6W1tPacSsixyEqvhIBL2SPrY3T5cgEnfpS0kf6bB7mz+oVlh6StKblfW3vkC/3sVS0nTdHLj2jSrOXj2iVHLvxvI2DU7jv9lHVWK2S7wBwUAIyM4IA4Ed4oJwNt9OPK9tP+Ij/wAVZrbaqzlbchuYJXwSEjlRmbAJOFDceAqEWGn7L3EqwwpaPI5wqrnJOCeHuFSzSNgdPtZRNb2sUcgBAYA5GRg4yeGQSPfQZxtA+P8AI7oeW7H+yXFaV1tZcj8Hpl4582gUfHryfuqTVW/TftLfWVrC9mxjDyFZHVQSOySoGQd3OG48+A40G621WtucR6QqD60t3H/dUZ+Ga5190b313c+1TXFvaSkbpa0jYyFcbuOvkYFTu8N5QOHCql0fpO13fAimmlJI7BjEmfLG4T8MV6htWcopkADlV3gOQbAyAfDOaCvdT6O7PTtMv5IVZ5ntbgPPK29IwMbEje4AA9+AM9+a1uiVd+G58Tb2CfCyQD9dTDpC/wA1X3+6z/8ALaoN0E3WfaE/2Niw/qnjP9wUGp+5y2gDQT2THtRv1qA/UcBWwPBXUH+kq4Li3WRGR1DIwKsrDIKkYIIPAgivLdzeS6FrkjIvCOVuznAe3kO8BnzQjj3MB4V6Y0HXYbyBLiBt6NxkHvB7wR3MDwIoK2vYrnZyQywq9xpTtl4s5e2LHmpP0MnhngeRwSGNlaJrsF5Cs9vIJI25Edx7wRzVh3g8a3JYlZSrAMrAggjIIPAgg8CCO6qb2j2SvNDmbUNJy9qeNxbHJCqOOd3mUHHDDtJ5rmguetLUNYigyZCQFRpGO6SFRfnMSAcAVFdK6Ube8064urYgTQQSSPDJzVkQsM4I3oyR84Yz5HgOtdWKXkc6C5jcyW8kGYwDuCUEbxAc5+I5Gg78cgYBlIIIBBHIg8Qc+FfVQqw2geCS0t/arO5WRxBiJd11CwyOHJ9okBHyYBG6PncxyM1oFKUoFKUoFKUoFKUoFKVFekXbQada76jfuJT1dvHzLSHv3RxKrkE+PAfSFBw9op/301WPTU421oVuL09zSDjFEe4jPEjv4961Y1RPo22RawtPlTvXM7Ga5c8SZG443u/dzjzO8e+pZQKovpAktpNYuIDaxXBdbVHXfMcplKSEGKXOFfdMS7p4MVQc6ujWNVjtoJLiU4SJGdj5Ach4k8gO8kV540CKS4/80mHaudXs0XyAZ5HAz9Eb0aj7FBMNh725X5LTL9JlTgbHUFMc0QHNQ65Jxy4DdHhWXa/StT1C+05pLBoUtpw0rCaORd1pISxBBBwFjPMZ8qsDaLYayviGuIQZBjdlUlJBjliRcNw7gcitay2evrbhDfGaMcku06xvdcRsje9g9BJ6Vw31C/XnaQv/ADdyc/CSFQP0qwttLdD52mXR+xJbN/8AYB+6g2L3YrT5m35bO2djzYxJk+pxk++qE2p6FdTN5cPb2yNC0sjRbkkagRsxKgIzLu4UgYxwxV1S7dSrz0vUvdHE392c18x9IOfnadqa+ttn+45oKk6PuiPVYNRtp5oRFHHIGYmWM8ADwCoxJJ5V6Irk6btIkxCiK5Qn+Ut5EH6TLuj41sazpftELRdbNCGxl4X3HwDnAfBIz5caDdzX7UQHR33fvjqn/Fn9YXNYrno5tVUtPd3zKOZlvZMe87wFBMJZ1QZZgo8ScD4muFc7d2gJSFzdSD8Xar1ze8p2I/V2UedRWHSNmIZMtJZO/wDtbjrvj1kjKKsSygjWNREqLHgboQALg8RgLwx6UFR9Leq6sdPklcR2duxWMwhusmcOSDvyKNxFx9FCe8EmvrZy1TS9egtAW6q4sURCx5upZgSeWcowx+WK7XT7/mh/52L9Zre6Qthmv7eGW3bq7u23ZIH5ceyd0nu4qpB7iPAmg39tOjay1PdNwrLIowssZ3WC88HIIZc8cEHGTjGTWp0edHB0ppgl08sMuCI2QDdYcN7eDHJK8DgDOB4CuVo/TZaqrQ6kHtLqLsyoUZlLDvUoGIzzwfHmedZI+nKylfq7aC8uX7hFDn7iwIHuoLGpUf0rXruc8bIwLwz10yBsH/ZxhyD5NiqY6Q+mbUuvkt4kayRSV4r8qwBxkswwueY3P0jQSzb3otWGQ6jps0dnMuSyOypE+eeC3ZXIyCh7DZ4445xbB7e6cqsXhhs5gjRziCPKOylSrh4FZd3BbmeHHieZjPQzs7b6pPPNqEj3MsW4VjkctkNnLtk5cAgDGcDPHORXoC1tEjQJGiog4BVAUAeSjgKCFdHT6W1ta9T7GblYIQ+6I+tD9WofOBvhs5B99Tuo5tfsrp11GfbUiHhKSEdfSXgR444jxBqnr7bG70SdY4L+HUbVid1DKHdAMcCVJaNgORBKn6vdQehKVWsnSs1vHFLcJ2ZVDiKTENwq5IzuviKZeHAhoyRjs1I9J6SdOnwBcLE5AISf5JsHiMCTAceakjzoJPSuRcbXWUeOtuYY88jI4QH0L4B91btlqkMwzDLHIPFHDD4qTQbVKUoFKUoPxmAGTwA5mq+2X0waletrE4LRIWj09DyCISpmK/Wdslc8hjnhSNzpT1VxBFYwnE1/ILdSPoxnHXP6BDg/b8ql1hZJDEkMY3UjVUQeCqAoHwFBsUrBe30cKNJK6xooyzMQAB5k8qq/Wtr7/WN620ZGS3yVlvZMoD3ERnG8PUAtx5LzIcXpY2pk1O7j0awO/wBsdcwPAuvcSPoR8WY+I/J4yba/Z5LOw0u1hBKQ39kCccyWbeY+G87Z9WxVNWG3B0wyR6cqhz2XupE3pHAPJEbKxR5Gd0hieBJ4AD70npJvZbuI3d5KYi3ayxCKTncdo0wGVH3XK44hcYoPVauDnBBwcH1r6qk49rPlxHqfW6Xf4AW8h/AzgcFMinMci8uJyPNOVTqw1LVY1BaO2v4jjdlt5BE5Xx6uQmJj9lwKCR6ltBa2+BcXEMOeXWSKmfcxGa+rDW7ef8DNFL/NyK390moTtFotlfPv3ekXfWYAMgVN7hwGWgnO9geOajEvRTo5Oeq1WL7MMjY94gegumuTdbXWETmOS7tkdThlaZFIPgVLZBqvLfQ7G3GBqOuRKO5hcKPgbUAVUm0ehRy3c0kV9byI8jMryTNvlSeG+WQHexz86D1BZbVWUziOG6tpHbO6iTIzHAJOFVsngCfdXVrzD0eaTFaahb3Ut9ZBI2YtiYlsFGXgNzHf41dOs7Z6ZcoqLqq25DBt6GZFY8CN076sN3jnlzAoJrmqr6ddl7m8jt+pkhWOMyF1klEeWIUK2XwpwAw5jG8fGk2taOPw2tXUo7wLpwD7rdFzXOGv7JRMWwszd5kjnmJ98wINBC9i+hl7yXEl3a7iYMiwTLM4BPLsZRc4IyT7jXpGwsUhiSGMbqRoqIPBVAUDJ8hUM0XpBhlTc07T7qRfo7sKQxf1jsqj3AnyrautL1e64PcQ2MZ5rbqZpcd4M8gVVPmqe+g1ulzT1u7RbITRpNLLGUVslmCklt2NAWbA78YHMkDjXF6T9rbwTRaRpob2mVAZJF4FUORgN9DgCS/cMY4nh2LyDT9AtpLo7zzMMdZK+/NO/MLvniAcAnAAAGcVXHR/t9qt7ftJHFbXEqQuX3lWJ2h6xCI1mA4YYjd3uHE5zwoJTsn+5+tosSX7m5l5lFJWMH14PJx7yQD4VaGn6ZDbp1cMaRIPoooUfACo5D0k2ykLeJNYvnGLhCEJ/JnXMTDz3h6V1Z7ixv4WhMkFxFIMMqyKwI581bxAOR4UEY2t2V1Fb0ajpcyb5jVJoJSdyQITu8RwPP8AJI4kNxIrNBr+pSDcvNFLDvKTwSKfRJGGPjWr/AvbRMWsrq9s27hFMd33qwyR6tXQt9H1q3GEvba7HhcQmNsfzkLHJ8ypoOjp1laRK101jHZmNWZnaOAMqgEsd+FmwMZzxrF/CdpX+vQfp1ztob7UntpoJrCHq5IpEkkjvVUBXUqxHWwjdwDnjmqh/g4g+offqlp+yE0F82Oq6fqO8I2guurxvcFfd3845jhndPwraj2atUIeO2t1ccVYRICD45AyKrPo32fu7ETmygglEvVhy9+sgUpv4/A2wxnfPPwFTAHXmPLTYl9Z5CPd2B99BHtuuiC41OXrpb5QygLEgg3URc5P4xmJPE57zjkMAfG22ykFhs81u8xfqMGJ5ApLSM+d0KQQFJJ7I4gcc8M1LotC1Bj8tqJA8Le3jT+1N1p/VWzFsjahlklDTunFXuHMm6fFVc7kZ80VaCtNgNj74WEV3ZyGCR94vZz5a3mUEgNuN2oi4AOePlgGtrV9lrG6hFyNPuLaZCyzmzKiS3mX5wMIIEq8QwZFLMrAjnU51LpBs4mMcbm5m7obYdc+fMJkJ6uRWPZOe9eaeW7gjthKIzFErbzgJvKzSMOyXIZBw5BQO7iFY6XtXqtgvXwTjV7AfObiZIx+WDmWFsD6W8uPCrY2R22tdSi622fJGN+NuDoT3Mv6iMg9xqstXBsdrIPZ+yt2qGZBwDdYXRiQPNA/rk99TLaTovjkl9ssHNlerkiSMYRzzxJGOBB7yBxzxDcqCc0qL7HbVSzl7W8jEN7CAZEHzZEJwJYz9KMnh+SeBqUUFYadL7dtPM/OPT4OrTw62Tgx9e1IPzBUg286SrbTFCt8rcMPk4EPaOeALHjuLnhnGT3A8cVfsttobSG9nhQy32oXsiwRgZOF7W+R9UNKwA7yPAEid9H3Rd7O5vr9vaL6Q7xZjvCMnw8X7t7kOS4HEhztH2HvdVdbvW2KxA70NkuVUeBkGc58id7xI+bVoW1skaKkaqiKAFVQAAByAA4AVlpQVttx0JWd4ZJ4Q0NwwZuwRuO/PtI3AEnvBHPJzVRwdEFxMzx200Tyx/hIJcwzJ6xsCpXiMMrspyONepa4G1GxkF6FZt6KePjDcRHdkjPkw5r4qeHE8jxoKd0y21+yhFrdad7dajgIpAsu6B9R0LFfLIOO4CviOC2TJiTWdGc/OCLI8OfQbshqxLfbO5051t9YAMZO7FfRr8mx7hKg/BP58ufcC1TyCdXUMjBlIyGU5BHkRwNBSGnX9yv+T7Sws31LtOrz69fkj4VZmxWuXE0ZF21o0ikBXtpQ6SLjnu81P688MVJioPPjWudNiJyY48/ZH/ag0L/bCxhdo5bu3SReaNMisOGQCpbINVW+3tlduZf3gad25uIkcn1IQkn1qwNe6LNMvJTNPb5kYAMyu6ZwMDIRgCcDGcZrkt0D6OfxMg9JX/aaCNjW7b/+Xl/4Rf8A8q62zd5a3FwkL7Pm2Vt7MstqgRd1S3EmMcyMDzIra/gE0n6kw/pTQdAek/UmP9KaCV/+GdOX/RrQf0UY/wCmtu00u1U5iihBH1EUfqFQ+LoK0cc4Hb1mk/YwqQaBsFp9k+/bW0cb4I3+LNg8wGckjPlQdbUNThgXfmkSJfrOwUfFjUU1DpBlkG7plnPdseUjKYYB59bKF38eC8/Gpi0KlgxALDkcDI9/Ovm6u0iUvI6oo5sxCgerHgKCqf4H7vUZxc6zd7x+jDB81V57odhhR44Uk/Wzxr7v9kvZ9Wgg0tks3SxkdOzvLIROgKy5yzhhzbJYboI5VIb7pdsus6izEt9OeSW67w9TKcKF8WGcVwZ76d9pNNEyCKQ2crSorbwUN7Rhd/6RG6uSOGeVB3tO6RUV/ZdVi9inPAF+MEvmkx7OD4NyzjJNdG76PNJuRvNZ27b30kULnz3o8Z9a72oabFOhjmjSVDzV1DD4EYzUQbod09WLwe0WzH+QndPuJOPdQZrfowghYNZ3N5a45LHOWT3xzB1YeRqXwqQoBO8QACcYyccTgcBmopDsPcRD5HVL4fzxinH/ALkWfvroy2980cZgurckKQ5e3LK5zwYdXMu55jLD0oOtfWKTRvFKoZHUq6nkVIwRwqKnos0b/VIfi3+Kthv36Xl+9z/18f8AjqC3/RO0kjyyabaSO7M7Fb+dcsxLHg0XDiaCzNn9nbOzVktI0iDneYKeZAxniT3V1zVQ6BsZc2E4ntdIhWQBlDfvgzDDcD2WSpamo64/K0sovt3Dt90cdBnuthnmbem1G/b8mORYV9MQxqSPU1gl6NNKT5SePfxza4nkcZ8xJIV+6tqKw1aQfK3VrD4iC3Zj7nmkI/sV+P0eW0rB7xpb1lOV9ofKA+UCBYh+hQd/T9PhhQJBHHGncsahV+CgCtQXWb7qx9C3DH+kkIX/AJTfCuiAqLgYVVHoAAPgABUA2N2nSd9U1Rm/i6ssUZ/2NrGzlh5MZWb87FByraz9s2rll5pYwIM93WMhAHrmWQ/mVa9Qboj0xhaPeyjE1/K9y/krE9Wv2d3tD7dTmg4W1OlllW5iH8YtiZIsc3XHykX2ZEyvk2630a69pdpLGkiHKOqsp8VYBgfeCKzGq52E2u3LGNN0sEaZFP5CTyKg9AgUe6gzdGfRgmnGSeXD3Du4U8+ri3jugflMOLEeOO45sClKBSlKBSlKDBe2Uc0bRSoro4wysMgjzBqt73oQWOQyabe3FiSclVYsvoMMrY9S1WfSgruPQto413Uv7SbHIywlT7yimta4g2qHKTT2+yD/ANSirNpQU/PPteOSW5+yYf8AqYVz59Q2xH4oD7K25/aavClB5/m1za8c0m/Nt4T+pDWpJtBtb3ree62T9kVei8V+YoPNj6vtW30b/wB0BH6kr9ih2rkOB7ePVtz7yRXpLFftBRGn9He08oBlv5Ic8w11ISPdFvD7671n0EGVlfUr+4usclyQPTfdmbHpu1bNKDm6Fs3a2cfV2sKRL37o4nHezHtOfMk1HekTYL21VuLfCXsO71Uu+yEKCW3Qy5AOSSCVPMjhnImlKCrrTbfWbbEd1ZJcty7DiKVsDiRGd5Jj/Mkgd+KzHp3tI23Lq2vbZ+8SRDh/aDf2asO/0+OeNopkWRG4FWGQfcaqTUdpG0LUfZbp5LjTrhN+ISEytDxKlQX4ugIxu55Mp5g7wS+z6XNHnG77VGN4YIlVkGDwIJdQpHvr7tNldFnO9bpbZPfbSbn/ACHFcRbnZa8GT7CCfrAQN94Q5r4foj2fn/AlVz/JXO9/eZqCWjYW2HzXvE+ze3I+7rqxvsHGeV3qA9LyX9rGowvQZbL+Avr+P7My4+5BXw/QxL9HVr8erk/9YoJDJ0cqf9O1P3Xj1gboshPzr3Uj63bn9lcP+BeT6erXxH2yP1ua4+02wOlWEQmvdQvpN4ZRBMpaT7K7uSPPIAyMmgmibF6bZETT3Eo3SCGuLxwMjjyLqrehBrW1jpx0mDIWVp2HdChP9tt1D7iao2LT21CQx6XpxxyLu7St6vI5EMfpuj1NWXsb+58iixNqMgkI49UhIQd/ak4M3oMDhzIoPqXa6/2hRrWxga0tWO7Pcu2cp3oAABkjmoJzyJUE55/SPfQW0Fvs7p54u8aznOT2nBAYj6buQ5HDAAHI4H30gdNUUCGy0gIAo3DMgARByxEo4H7fLwzzEA6KLM3GtWu8SxEjSsTxOY1aXJJ5ksBx8TQeq7S1WONY0GFRVVR4KoCgfAVlpSg5O1esC0sri4Jx1UTsPNsYUe9sD31xOjXZtYNKtY5Vy/V77Z5gys0uD5jfx7qxbdxe23FtpY4o7C5u/K3ibsqf5yXAH2DU1AoP2lKUClKUClKUClKUClKUClKUClKUClKUClKUClKUCq06dNjJb2zjlgRpJrdyQqjLNG4AcBRxYghDjwBqy6UHjLTbs2kpE9qko5PFOrKfcwKujeYPqDU6j1vZZ0BksbqJyO0qSMwB8maYZHuHpXo+WBWGGUMPMZ/XXwllGvJEHooH7KDzc13sv3R6kvoU/a5r8F7s1/6r+kn+KvSvsyfVX4CnsyfVX4Cgo8bMaF+96X8UNzOZX6q3hllIaWfeKKuEPIkEnjyB7+FS3QuiKJ39q1Qi6uWA7HKGID5qJGPnKo4YPZ8u883UNQ9p2qt7bHyVlG7Be7rXi3y3qN6P3pVs0GK1tEjQJGioi8AqgKAPJRwFUh0+dIMgf97IGKruhrgjm28N5Y/Jd0hj47wHcc3bfXqQxvLIwVI1Z3Y9yqMk/AV442o1xry8num4dbIzAeC8lHuUAe6g5VXR+5w2eLTXF6w7KL1KHxdiHfHmFCj8+qp2d2fmvbiO2gXedzjyUd7Me5QOJNeutlNmorC0jtYvmoOLd7MeLMfMnPpwHdQdetXU9Sjt4nmlOEQZPefIAc2YnAAHEkgDnWyzYGTyrgWqe2ypOw/i0R3oAfxsg5TEfUX8WO8nf/kyA/dlNIdBJc3Axc3TB5BnPVoBiKEEcCI14Ejmxc99d+lKBSlKBSlKBSlKBSlKBSlKBSlKBSlKBSlKBSlKBSlKBSlKBSlKBSlKCvJNmfZ9o0vfxd3C8efCdEU48t6KMkeatVh1iubZXXdYd4I8mByCPMEA0Sbjung2M+o8R/27vgSEO6Wtn729shbWW525F63ebdzGMkAEjlvbpPp61Vmnfucb5iOunt4l793edh+buqD+lXoG8v4oV35ZEjUfSdgo+LECoZrfTXpNvkCfr2H0YV3/AO2cJ/aoOnsN0eWulxlYQWkYDrJXxvN344cFXP0R78njXc1XWILaMzXEiRRrzZzgeg8T5Diaq1eknWNRO5plh1MZ/Hz8QB4gkBM+Q3/SpJsz0abkq3eoztfXY4qX/BxHn8nGeAOe/A7iADQdO3Emo9qRGis/oxOMPceBkX8XB4Rni/0sLlWk4FKUClKUClKUClKUClKUClKUClKUClKUClKUClKUClKUClKUClKUClKUClKUCtTVWxE+PClKCN6TstZTHfltbeRvrPCjH4spNSG00K2i/BQQx/YjVf1ClKDdFftKUClKUClKU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860425"/>
            <a:ext cx="28479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9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-0.25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3 -0.003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 0.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4372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13</dc:title>
  <dc:creator>Owner</dc:creator>
  <cp:lastModifiedBy>John Guzzetta</cp:lastModifiedBy>
  <cp:revision>143</cp:revision>
  <cp:lastPrinted>2014-02-08T02:28:55Z</cp:lastPrinted>
  <dcterms:created xsi:type="dcterms:W3CDTF">2013-03-12T12:54:38Z</dcterms:created>
  <dcterms:modified xsi:type="dcterms:W3CDTF">2018-04-21T18:40:48Z</dcterms:modified>
</cp:coreProperties>
</file>