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9" r:id="rId3"/>
    <p:sldId id="264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3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0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88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44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5978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49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9912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58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55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73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6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24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50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09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4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295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3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5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301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3BD9E-DA2D-4252-B267-05EFF9148A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D890CE-779F-4755-94FB-4C17EF636C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035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91ED15-3C87-405C-B643-0E259350B0FF}"/>
              </a:ext>
            </a:extLst>
          </p:cNvPr>
          <p:cNvSpPr txBox="1"/>
          <p:nvPr/>
        </p:nvSpPr>
        <p:spPr>
          <a:xfrm>
            <a:off x="433632" y="480767"/>
            <a:ext cx="819189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 John 5:5-8</a:t>
            </a:r>
          </a:p>
          <a:p>
            <a:endParaRPr lang="en-US" sz="2800" dirty="0"/>
          </a:p>
          <a:p>
            <a:r>
              <a:rPr lang="en-US" sz="2800" i="1" dirty="0"/>
              <a:t>Who is the one who overcomes the world, but he who believes that </a:t>
            </a:r>
            <a:r>
              <a:rPr lang="en-US" sz="2800" i="1" u="sng" dirty="0"/>
              <a:t>Jesus is the Son of God</a:t>
            </a:r>
            <a:r>
              <a:rPr lang="en-US" sz="2800" i="1" dirty="0"/>
              <a:t>? This is the One who came by water and blood, Jesus Christ; not with the water only, but with the water and the blood. It is the Spirit who testifies, because the Spirit is the truth. For there are three that testify: the Spirit and the water and the blood; and the three are in agreement.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8993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07213-2B07-4B86-B1EA-0F95897B4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67855"/>
            <a:ext cx="6554867" cy="1524000"/>
          </a:xfrm>
        </p:spPr>
        <p:txBody>
          <a:bodyPr/>
          <a:lstStyle/>
          <a:p>
            <a:r>
              <a:rPr lang="en-US" dirty="0"/>
              <a:t>Three That Testify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24C5B-3E7A-4692-BC34-3673F698A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91855"/>
            <a:ext cx="7058891" cy="427336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 water (John 1:32-34)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blood (Heb. 9:14)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Spirit(John 16:13)</a:t>
            </a:r>
          </a:p>
        </p:txBody>
      </p:sp>
    </p:spTree>
    <p:extLst>
      <p:ext uri="{BB962C8B-B14F-4D97-AF65-F5344CB8AC3E}">
        <p14:creationId xmlns:p14="http://schemas.microsoft.com/office/powerpoint/2010/main" val="251472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02DEAF-0A4E-4899-9E66-31CDA64E76E9}"/>
              </a:ext>
            </a:extLst>
          </p:cNvPr>
          <p:cNvSpPr txBox="1"/>
          <p:nvPr/>
        </p:nvSpPr>
        <p:spPr>
          <a:xfrm>
            <a:off x="433631" y="480767"/>
            <a:ext cx="819189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 John 5:7-9, KJV</a:t>
            </a:r>
          </a:p>
          <a:p>
            <a:endParaRPr lang="en-US" sz="2800" dirty="0"/>
          </a:p>
          <a:p>
            <a:r>
              <a:rPr lang="en-US" sz="2800" i="1" dirty="0"/>
              <a:t>There are three that bear record in heaven, the Father, the Word, and the Holy Ghost: and these three are one. And there are three that bear witness in earth, the Spirit, and the water, and the blood; and these three agree in one. </a:t>
            </a:r>
            <a:endParaRPr lang="en-US" sz="2800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45907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07213-2B07-4B86-B1EA-0F95897B4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67855"/>
            <a:ext cx="6554867" cy="1524000"/>
          </a:xfrm>
        </p:spPr>
        <p:txBody>
          <a:bodyPr/>
          <a:lstStyle/>
          <a:p>
            <a:r>
              <a:rPr lang="en-US" dirty="0"/>
              <a:t>The “Johannine Comma”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24C5B-3E7A-4692-BC34-3673F698A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91855"/>
            <a:ext cx="7058891" cy="427336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Not found in any Greek manuscript before the 14</a:t>
            </a:r>
            <a:r>
              <a:rPr lang="en-US" sz="2800" baseline="30000" dirty="0">
                <a:solidFill>
                  <a:schemeClr val="tx1"/>
                </a:solidFill>
              </a:rPr>
              <a:t>th</a:t>
            </a:r>
            <a:r>
              <a:rPr lang="en-US" sz="2800" dirty="0">
                <a:solidFill>
                  <a:schemeClr val="tx1"/>
                </a:solidFill>
              </a:rPr>
              <a:t> century.</a:t>
            </a:r>
          </a:p>
          <a:p>
            <a:r>
              <a:rPr lang="en-US" sz="2800" dirty="0">
                <a:solidFill>
                  <a:schemeClr val="tx1"/>
                </a:solidFill>
              </a:rPr>
              <a:t>No early Christian writer quotes it during any of the great trinitarian debates of the first five centuries.</a:t>
            </a:r>
          </a:p>
          <a:p>
            <a:r>
              <a:rPr lang="en-US" sz="2800" dirty="0">
                <a:solidFill>
                  <a:schemeClr val="tx1"/>
                </a:solidFill>
              </a:rPr>
              <a:t>Church authorities pressured Erasmus to include the words in his Greek manuscript. In his 3</a:t>
            </a:r>
            <a:r>
              <a:rPr lang="en-US" sz="2800" baseline="30000" dirty="0">
                <a:solidFill>
                  <a:schemeClr val="tx1"/>
                </a:solidFill>
              </a:rPr>
              <a:t>rd</a:t>
            </a:r>
            <a:r>
              <a:rPr lang="en-US" sz="2800" dirty="0">
                <a:solidFill>
                  <a:schemeClr val="tx1"/>
                </a:solidFill>
              </a:rPr>
              <a:t> edition he finally acquiesced, though wrote of his great reservations. </a:t>
            </a:r>
          </a:p>
        </p:txBody>
      </p:sp>
    </p:spTree>
    <p:extLst>
      <p:ext uri="{BB962C8B-B14F-4D97-AF65-F5344CB8AC3E}">
        <p14:creationId xmlns:p14="http://schemas.microsoft.com/office/powerpoint/2010/main" val="379371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91ED15-3C87-405C-B643-0E259350B0FF}"/>
              </a:ext>
            </a:extLst>
          </p:cNvPr>
          <p:cNvSpPr txBox="1"/>
          <p:nvPr/>
        </p:nvSpPr>
        <p:spPr>
          <a:xfrm>
            <a:off x="433632" y="480767"/>
            <a:ext cx="819189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 John 5:7-9</a:t>
            </a:r>
          </a:p>
          <a:p>
            <a:endParaRPr lang="en-US" sz="2800" dirty="0"/>
          </a:p>
          <a:p>
            <a:r>
              <a:rPr lang="en-US" sz="2800" i="1" dirty="0"/>
              <a:t>There are three that bear record      </a:t>
            </a:r>
          </a:p>
          <a:p>
            <a:endParaRPr lang="en-US" sz="2800" i="1" dirty="0"/>
          </a:p>
          <a:p>
            <a:endParaRPr lang="en-US" sz="2800" i="1" dirty="0"/>
          </a:p>
          <a:p>
            <a:r>
              <a:rPr lang="en-US" sz="2800" i="1" dirty="0"/>
              <a:t>                                      the Spirit, and the water, and the blood; and these three agree in one. </a:t>
            </a:r>
            <a:endParaRPr lang="en-US" sz="2800" dirty="0"/>
          </a:p>
          <a:p>
            <a:endParaRPr lang="en-US" sz="2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02DEAF-0A4E-4899-9E66-31CDA64E76E9}"/>
              </a:ext>
            </a:extLst>
          </p:cNvPr>
          <p:cNvSpPr txBox="1"/>
          <p:nvPr/>
        </p:nvSpPr>
        <p:spPr>
          <a:xfrm>
            <a:off x="433631" y="480767"/>
            <a:ext cx="819189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 John 5:7-9, KJV</a:t>
            </a:r>
          </a:p>
          <a:p>
            <a:endParaRPr lang="en-US" sz="2800" dirty="0"/>
          </a:p>
          <a:p>
            <a:r>
              <a:rPr lang="en-US" sz="2800" i="1" dirty="0"/>
              <a:t>There are three that bear record </a:t>
            </a:r>
            <a:r>
              <a:rPr lang="en-US" sz="2800" i="1" dirty="0">
                <a:solidFill>
                  <a:srgbClr val="FFFF00"/>
                </a:solidFill>
              </a:rPr>
              <a:t>in heaven, the Father, the Word, and the Holy Ghost: and these three are one. And there are three that bear witness in earth, </a:t>
            </a:r>
            <a:r>
              <a:rPr lang="en-US" sz="2800" i="1" dirty="0"/>
              <a:t>the Spirit, and the water, and the blood; and these three agree in one. </a:t>
            </a:r>
            <a:endParaRPr lang="en-US" sz="2800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4130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07213-2B07-4B86-B1EA-0F95897B4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67855"/>
            <a:ext cx="6554867" cy="1524000"/>
          </a:xfrm>
        </p:spPr>
        <p:txBody>
          <a:bodyPr/>
          <a:lstStyle/>
          <a:p>
            <a:r>
              <a:rPr lang="en-US" dirty="0"/>
              <a:t>The Trinity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24C5B-3E7A-4692-BC34-3673F698A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91855"/>
            <a:ext cx="7058891" cy="427336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Removing the “Johannine Comma” takes nothing away from the doctrine of the Trinity described elsewhere in the New Testament </a:t>
            </a:r>
          </a:p>
        </p:txBody>
      </p:sp>
    </p:spTree>
    <p:extLst>
      <p:ext uri="{BB962C8B-B14F-4D97-AF65-F5344CB8AC3E}">
        <p14:creationId xmlns:p14="http://schemas.microsoft.com/office/powerpoint/2010/main" val="293811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91ED15-3C87-405C-B643-0E259350B0FF}"/>
              </a:ext>
            </a:extLst>
          </p:cNvPr>
          <p:cNvSpPr txBox="1"/>
          <p:nvPr/>
        </p:nvSpPr>
        <p:spPr>
          <a:xfrm>
            <a:off x="433632" y="480767"/>
            <a:ext cx="819189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Matthew 28:19-20</a:t>
            </a:r>
          </a:p>
          <a:p>
            <a:endParaRPr lang="en-US" sz="2800" dirty="0"/>
          </a:p>
          <a:p>
            <a:r>
              <a:rPr lang="en-US" sz="2800" i="1" dirty="0"/>
              <a:t>Go therefore and make disciples of all the nations, baptizing them in the name of the Father and the Son and the Holy Spirit, teaching them to observe all that I commanded you…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54061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91ED15-3C87-405C-B643-0E259350B0FF}"/>
              </a:ext>
            </a:extLst>
          </p:cNvPr>
          <p:cNvSpPr txBox="1"/>
          <p:nvPr/>
        </p:nvSpPr>
        <p:spPr>
          <a:xfrm>
            <a:off x="433632" y="480767"/>
            <a:ext cx="819189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Mark 1:10-11</a:t>
            </a:r>
          </a:p>
          <a:p>
            <a:endParaRPr lang="en-US" sz="2800" dirty="0"/>
          </a:p>
          <a:p>
            <a:r>
              <a:rPr lang="en-US" sz="2800" i="1" dirty="0"/>
              <a:t>Immediately coming up out of the water, He saw the heavens opening, and the Spirit like a dove descending upon Him; and a voice came out of the heavens: “You are My beloved Son, in You I am well-pleased.”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61028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91ED15-3C87-405C-B643-0E259350B0FF}"/>
              </a:ext>
            </a:extLst>
          </p:cNvPr>
          <p:cNvSpPr txBox="1"/>
          <p:nvPr/>
        </p:nvSpPr>
        <p:spPr>
          <a:xfrm>
            <a:off x="433632" y="480767"/>
            <a:ext cx="81918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 Corinthians 13:14</a:t>
            </a:r>
          </a:p>
          <a:p>
            <a:endParaRPr lang="en-US" sz="2800" dirty="0"/>
          </a:p>
          <a:p>
            <a:r>
              <a:rPr lang="en-US" sz="2800" i="1" dirty="0"/>
              <a:t>The grace of the Lord Jesus Christ, and the love of God, and the fellowship of the Holy Spirit, be with you all.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23865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91ED15-3C87-405C-B643-0E259350B0FF}"/>
              </a:ext>
            </a:extLst>
          </p:cNvPr>
          <p:cNvSpPr txBox="1"/>
          <p:nvPr/>
        </p:nvSpPr>
        <p:spPr>
          <a:xfrm>
            <a:off x="433632" y="480767"/>
            <a:ext cx="81918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 John 5:7-8</a:t>
            </a:r>
          </a:p>
          <a:p>
            <a:endParaRPr lang="en-US" sz="2800" dirty="0"/>
          </a:p>
          <a:p>
            <a:r>
              <a:rPr lang="en-US" sz="2800" i="1" dirty="0"/>
              <a:t>There are three that testify: the Spirit and the water and the blood; and the three are in agreement.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5502507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2114</TotalTime>
  <Words>484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Slice</vt:lpstr>
      <vt:lpstr>PowerPoint Presentation</vt:lpstr>
      <vt:lpstr>PowerPoint Presentation</vt:lpstr>
      <vt:lpstr>The “Johannine Comma”</vt:lpstr>
      <vt:lpstr>PowerPoint Presentation</vt:lpstr>
      <vt:lpstr>The Trinity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Three That Testify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Guzzetta</dc:creator>
  <cp:lastModifiedBy>John Guzzetta</cp:lastModifiedBy>
  <cp:revision>10</cp:revision>
  <cp:lastPrinted>2018-06-05T20:48:28Z</cp:lastPrinted>
  <dcterms:created xsi:type="dcterms:W3CDTF">2018-04-27T14:08:16Z</dcterms:created>
  <dcterms:modified xsi:type="dcterms:W3CDTF">2018-06-05T20:49:21Z</dcterms:modified>
</cp:coreProperties>
</file>