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9" r:id="rId4"/>
    <p:sldId id="258" r:id="rId5"/>
    <p:sldId id="261" r:id="rId6"/>
    <p:sldId id="262" r:id="rId7"/>
    <p:sldId id="263" r:id="rId8"/>
    <p:sldId id="264" r:id="rId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2" autoAdjust="0"/>
    <p:restoredTop sz="94660"/>
  </p:normalViewPr>
  <p:slideViewPr>
    <p:cSldViewPr snapToGrid="0">
      <p:cViewPr varScale="1">
        <p:scale>
          <a:sx n="69" d="100"/>
          <a:sy n="69" d="100"/>
        </p:scale>
        <p:origin x="83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48A87A34-81AB-432B-8DAE-1953F412C126}" type="datetimeFigureOut">
              <a:rPr lang="en-US" smtClean="0"/>
              <a:t>8/17/2018</a:t>
            </a:fld>
            <a:endParaRPr lang="en-US" dirty="0"/>
          </a:p>
        </p:txBody>
      </p:sp>
      <p:sp>
        <p:nvSpPr>
          <p:cNvPr id="5" name="Footer Placeholder 4"/>
          <p:cNvSpPr>
            <a:spLocks noGrp="1"/>
          </p:cNvSpPr>
          <p:nvPr>
            <p:ph type="ftr" sz="quarter" idx="11"/>
          </p:nvPr>
        </p:nvSpPr>
        <p:spPr>
          <a:xfrm>
            <a:off x="914400" y="4323846"/>
            <a:ext cx="4880610" cy="365125"/>
          </a:xfrm>
        </p:spPr>
        <p:txBody>
          <a:bodyPr/>
          <a:lstStyle/>
          <a:p>
            <a:endParaRPr lang="en-US" dirty="0"/>
          </a:p>
        </p:txBody>
      </p:sp>
      <p:sp>
        <p:nvSpPr>
          <p:cNvPr id="6" name="Slide Number Placeholder 5"/>
          <p:cNvSpPr>
            <a:spLocks noGrp="1"/>
          </p:cNvSpPr>
          <p:nvPr>
            <p:ph type="sldNum" sz="quarter" idx="12"/>
          </p:nvPr>
        </p:nvSpPr>
        <p:spPr>
          <a:xfrm>
            <a:off x="6057900" y="1430867"/>
            <a:ext cx="21717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16936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88521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48A87A34-81AB-432B-8DAE-1953F412C126}" type="datetimeFigureOut">
              <a:rPr lang="en-US" smtClean="0"/>
              <a:pPr/>
              <a:t>8/17/2018</a:t>
            </a:fld>
            <a:endParaRPr lang="en-US" dirty="0"/>
          </a:p>
        </p:txBody>
      </p:sp>
      <p:sp>
        <p:nvSpPr>
          <p:cNvPr id="6" name="Footer Placeholder 5"/>
          <p:cNvSpPr>
            <a:spLocks noGrp="1"/>
          </p:cNvSpPr>
          <p:nvPr>
            <p:ph type="ftr" sz="quarter" idx="11"/>
          </p:nvPr>
        </p:nvSpPr>
        <p:spPr>
          <a:xfrm>
            <a:off x="594360" y="381001"/>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53868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48A87A34-81AB-432B-8DAE-1953F412C126}" type="datetimeFigureOut">
              <a:rPr lang="en-US" smtClean="0"/>
              <a:pPr/>
              <a:t>8/17/2018</a:t>
            </a:fld>
            <a:endParaRPr lang="en-US" dirty="0"/>
          </a:p>
        </p:txBody>
      </p:sp>
      <p:sp>
        <p:nvSpPr>
          <p:cNvPr id="6" name="Footer Placeholder 5"/>
          <p:cNvSpPr>
            <a:spLocks noGrp="1"/>
          </p:cNvSpPr>
          <p:nvPr>
            <p:ph type="ftr" sz="quarter" idx="11"/>
          </p:nvPr>
        </p:nvSpPr>
        <p:spPr>
          <a:xfrm>
            <a:off x="594360" y="379438"/>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6D22F896-40B5-4ADD-8801-0D06FADFA095}" type="slidenum">
              <a:rPr lang="en-US" smtClean="0"/>
              <a:t>‹#›</a:t>
            </a:fld>
            <a:endParaRPr lang="en-US" dirty="0"/>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033163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48A87A34-81AB-432B-8DAE-1953F412C126}" type="datetimeFigureOut">
              <a:rPr lang="en-US" smtClean="0"/>
              <a:pPr/>
              <a:t>8/17/2018</a:t>
            </a:fld>
            <a:endParaRPr lang="en-US" dirty="0"/>
          </a:p>
        </p:txBody>
      </p:sp>
      <p:sp>
        <p:nvSpPr>
          <p:cNvPr id="6" name="Footer Placeholder 5"/>
          <p:cNvSpPr>
            <a:spLocks noGrp="1"/>
          </p:cNvSpPr>
          <p:nvPr>
            <p:ph type="ftr" sz="quarter" idx="11"/>
          </p:nvPr>
        </p:nvSpPr>
        <p:spPr>
          <a:xfrm>
            <a:off x="594360" y="378884"/>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174781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8/17/2018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963568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8/17/2018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672435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345959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48A87A34-81AB-432B-8DAE-1953F412C126}" type="datetimeFigureOut">
              <a:rPr lang="en-US" smtClean="0"/>
              <a:pPr/>
              <a:t>8/17/2018</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4"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60858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85283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48A87A34-81AB-432B-8DAE-1953F412C126}" type="datetimeFigureOut">
              <a:rPr lang="en-US" smtClean="0"/>
              <a:pPr/>
              <a:t>8/17/2018</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3"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31647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8/17/2018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25681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8/17/2018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11747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8/17/2018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00002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8/17/2018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6487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84949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56225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8/17/2018</a:t>
            </a:fld>
            <a:endParaRPr lang="en-US" dirty="0"/>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33732151"/>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EB4C8-5490-451A-A548-2C7612BF671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D11DD4E6-B680-4186-9147-20D553D051B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93952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EF43E-56B1-454B-ACF4-68B5C2D6D36C}"/>
              </a:ext>
            </a:extLst>
          </p:cNvPr>
          <p:cNvSpPr>
            <a:spLocks noGrp="1"/>
          </p:cNvSpPr>
          <p:nvPr>
            <p:ph type="title"/>
          </p:nvPr>
        </p:nvSpPr>
        <p:spPr/>
        <p:txBody>
          <a:bodyPr/>
          <a:lstStyle/>
          <a:p>
            <a:r>
              <a:rPr lang="en-US" dirty="0"/>
              <a:t>Romans 5:1-11 Review</a:t>
            </a:r>
          </a:p>
        </p:txBody>
      </p:sp>
      <p:sp>
        <p:nvSpPr>
          <p:cNvPr id="3" name="Content Placeholder 2">
            <a:extLst>
              <a:ext uri="{FF2B5EF4-FFF2-40B4-BE49-F238E27FC236}">
                <a16:creationId xmlns:a16="http://schemas.microsoft.com/office/drawing/2014/main" id="{621BBE3D-0D9E-4CD4-BFFE-4BAE824F87AF}"/>
              </a:ext>
            </a:extLst>
          </p:cNvPr>
          <p:cNvSpPr>
            <a:spLocks noGrp="1"/>
          </p:cNvSpPr>
          <p:nvPr>
            <p:ph idx="1"/>
          </p:nvPr>
        </p:nvSpPr>
        <p:spPr/>
        <p:txBody>
          <a:bodyPr>
            <a:normAutofit/>
          </a:bodyPr>
          <a:lstStyle/>
          <a:p>
            <a:r>
              <a:rPr lang="en-US" sz="2800" dirty="0"/>
              <a:t>Because of Jesus’ sacrifice (5:6-8) we:</a:t>
            </a:r>
          </a:p>
          <a:p>
            <a:pPr lvl="1"/>
            <a:r>
              <a:rPr lang="en-US" sz="2800" dirty="0"/>
              <a:t>Are justified by faith (1)</a:t>
            </a:r>
          </a:p>
          <a:p>
            <a:pPr lvl="1"/>
            <a:r>
              <a:rPr lang="en-US" sz="2800" dirty="0"/>
              <a:t>Have peace with God (1)</a:t>
            </a:r>
          </a:p>
          <a:p>
            <a:pPr lvl="1"/>
            <a:r>
              <a:rPr lang="en-US" sz="2800" dirty="0"/>
              <a:t>Gain introduction into God’s family (2)</a:t>
            </a:r>
          </a:p>
          <a:p>
            <a:pPr lvl="1"/>
            <a:r>
              <a:rPr lang="en-US" sz="2800" dirty="0"/>
              <a:t>Exult in hope (2)</a:t>
            </a:r>
          </a:p>
          <a:p>
            <a:pPr lvl="1"/>
            <a:r>
              <a:rPr lang="en-US" sz="2800" dirty="0"/>
              <a:t>Have a new view of tribulation (3-5)</a:t>
            </a:r>
          </a:p>
          <a:p>
            <a:pPr lvl="1"/>
            <a:r>
              <a:rPr lang="en-US" sz="2800" dirty="0"/>
              <a:t>Are saved from the wrath to come (9)</a:t>
            </a:r>
          </a:p>
          <a:p>
            <a:pPr lvl="1"/>
            <a:r>
              <a:rPr lang="en-US" sz="2800" dirty="0"/>
              <a:t>Are saved by His life (10-11)</a:t>
            </a:r>
          </a:p>
        </p:txBody>
      </p:sp>
    </p:spTree>
    <p:extLst>
      <p:ext uri="{BB962C8B-B14F-4D97-AF65-F5344CB8AC3E}">
        <p14:creationId xmlns:p14="http://schemas.microsoft.com/office/powerpoint/2010/main" val="2680596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674BB-3C32-4EC6-98F8-A13DE1282A18}"/>
              </a:ext>
            </a:extLst>
          </p:cNvPr>
          <p:cNvSpPr>
            <a:spLocks noGrp="1"/>
          </p:cNvSpPr>
          <p:nvPr>
            <p:ph type="title"/>
          </p:nvPr>
        </p:nvSpPr>
        <p:spPr/>
        <p:txBody>
          <a:bodyPr/>
          <a:lstStyle/>
          <a:p>
            <a:r>
              <a:rPr lang="en-US" dirty="0"/>
              <a:t>Romans 5:10-11</a:t>
            </a:r>
          </a:p>
        </p:txBody>
      </p:sp>
      <p:sp>
        <p:nvSpPr>
          <p:cNvPr id="3" name="TextBox 2">
            <a:extLst>
              <a:ext uri="{FF2B5EF4-FFF2-40B4-BE49-F238E27FC236}">
                <a16:creationId xmlns:a16="http://schemas.microsoft.com/office/drawing/2014/main" id="{E29FBD4D-3A4D-44E2-8E23-C32F2A74742A}"/>
              </a:ext>
            </a:extLst>
          </p:cNvPr>
          <p:cNvSpPr txBox="1"/>
          <p:nvPr/>
        </p:nvSpPr>
        <p:spPr>
          <a:xfrm>
            <a:off x="424873" y="2521527"/>
            <a:ext cx="8155709" cy="3108543"/>
          </a:xfrm>
          <a:prstGeom prst="rect">
            <a:avLst/>
          </a:prstGeom>
          <a:noFill/>
        </p:spPr>
        <p:txBody>
          <a:bodyPr wrap="square" rtlCol="0">
            <a:spAutoFit/>
          </a:bodyPr>
          <a:lstStyle/>
          <a:p>
            <a:r>
              <a:rPr lang="en-US" sz="2800" dirty="0"/>
              <a:t>For if while we were enemies we were reconciled to God through the death of His Son, much more, having been reconciled, </a:t>
            </a:r>
            <a:r>
              <a:rPr lang="en-US" sz="2800" dirty="0">
                <a:solidFill>
                  <a:srgbClr val="FFFF00"/>
                </a:solidFill>
              </a:rPr>
              <a:t>we shall be saved by His life</a:t>
            </a:r>
            <a:r>
              <a:rPr lang="en-US" sz="2800" dirty="0"/>
              <a:t>. And not only this, but we also exult in God through our Lord Jesus Christ, through whom we have now received the reconciliation. </a:t>
            </a:r>
          </a:p>
        </p:txBody>
      </p:sp>
    </p:spTree>
    <p:extLst>
      <p:ext uri="{BB962C8B-B14F-4D97-AF65-F5344CB8AC3E}">
        <p14:creationId xmlns:p14="http://schemas.microsoft.com/office/powerpoint/2010/main" val="3417850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EF43E-56B1-454B-ACF4-68B5C2D6D36C}"/>
              </a:ext>
            </a:extLst>
          </p:cNvPr>
          <p:cNvSpPr>
            <a:spLocks noGrp="1"/>
          </p:cNvSpPr>
          <p:nvPr>
            <p:ph type="title"/>
          </p:nvPr>
        </p:nvSpPr>
        <p:spPr/>
        <p:txBody>
          <a:bodyPr/>
          <a:lstStyle/>
          <a:p>
            <a:r>
              <a:rPr lang="en-US" dirty="0"/>
              <a:t>Saved By His Life</a:t>
            </a:r>
          </a:p>
        </p:txBody>
      </p:sp>
      <p:sp>
        <p:nvSpPr>
          <p:cNvPr id="3" name="Content Placeholder 2">
            <a:extLst>
              <a:ext uri="{FF2B5EF4-FFF2-40B4-BE49-F238E27FC236}">
                <a16:creationId xmlns:a16="http://schemas.microsoft.com/office/drawing/2014/main" id="{621BBE3D-0D9E-4CD4-BFFE-4BAE824F87AF}"/>
              </a:ext>
            </a:extLst>
          </p:cNvPr>
          <p:cNvSpPr>
            <a:spLocks noGrp="1"/>
          </p:cNvSpPr>
          <p:nvPr>
            <p:ph idx="1"/>
          </p:nvPr>
        </p:nvSpPr>
        <p:spPr/>
        <p:txBody>
          <a:bodyPr>
            <a:normAutofit/>
          </a:bodyPr>
          <a:lstStyle/>
          <a:p>
            <a:r>
              <a:rPr lang="en-US" sz="2800" dirty="0"/>
              <a:t>If the cross provides the sacrificial blood, the resurrected life provides the victory.</a:t>
            </a:r>
          </a:p>
        </p:txBody>
      </p:sp>
    </p:spTree>
    <p:extLst>
      <p:ext uri="{BB962C8B-B14F-4D97-AF65-F5344CB8AC3E}">
        <p14:creationId xmlns:p14="http://schemas.microsoft.com/office/powerpoint/2010/main" val="75574890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674BB-3C32-4EC6-98F8-A13DE1282A18}"/>
              </a:ext>
            </a:extLst>
          </p:cNvPr>
          <p:cNvSpPr>
            <a:spLocks noGrp="1"/>
          </p:cNvSpPr>
          <p:nvPr>
            <p:ph type="title"/>
          </p:nvPr>
        </p:nvSpPr>
        <p:spPr/>
        <p:txBody>
          <a:bodyPr/>
          <a:lstStyle/>
          <a:p>
            <a:r>
              <a:rPr lang="en-US" dirty="0"/>
              <a:t>Hebrews 2:14-15</a:t>
            </a:r>
          </a:p>
        </p:txBody>
      </p:sp>
      <p:sp>
        <p:nvSpPr>
          <p:cNvPr id="3" name="TextBox 2">
            <a:extLst>
              <a:ext uri="{FF2B5EF4-FFF2-40B4-BE49-F238E27FC236}">
                <a16:creationId xmlns:a16="http://schemas.microsoft.com/office/drawing/2014/main" id="{E29FBD4D-3A4D-44E2-8E23-C32F2A74742A}"/>
              </a:ext>
            </a:extLst>
          </p:cNvPr>
          <p:cNvSpPr txBox="1"/>
          <p:nvPr/>
        </p:nvSpPr>
        <p:spPr>
          <a:xfrm>
            <a:off x="424873" y="2521527"/>
            <a:ext cx="8155709" cy="3108543"/>
          </a:xfrm>
          <a:prstGeom prst="rect">
            <a:avLst/>
          </a:prstGeom>
          <a:noFill/>
        </p:spPr>
        <p:txBody>
          <a:bodyPr wrap="square" rtlCol="0">
            <a:spAutoFit/>
          </a:bodyPr>
          <a:lstStyle/>
          <a:p>
            <a:r>
              <a:rPr lang="en-US" sz="2800" dirty="0"/>
              <a:t>Therefore since the children share in flesh and blood, He Himself likewise also partook of the same, that through death He might render powerless him who had the power of death, that is, the Devil, and might free those who through fear of death were subject to slavery all their lives. </a:t>
            </a:r>
          </a:p>
        </p:txBody>
      </p:sp>
    </p:spTree>
    <p:extLst>
      <p:ext uri="{BB962C8B-B14F-4D97-AF65-F5344CB8AC3E}">
        <p14:creationId xmlns:p14="http://schemas.microsoft.com/office/powerpoint/2010/main" val="2078445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EF43E-56B1-454B-ACF4-68B5C2D6D36C}"/>
              </a:ext>
            </a:extLst>
          </p:cNvPr>
          <p:cNvSpPr>
            <a:spLocks noGrp="1"/>
          </p:cNvSpPr>
          <p:nvPr>
            <p:ph type="title"/>
          </p:nvPr>
        </p:nvSpPr>
        <p:spPr/>
        <p:txBody>
          <a:bodyPr/>
          <a:lstStyle/>
          <a:p>
            <a:r>
              <a:rPr lang="en-US" dirty="0"/>
              <a:t>Saved By His Life</a:t>
            </a:r>
          </a:p>
        </p:txBody>
      </p:sp>
      <p:sp>
        <p:nvSpPr>
          <p:cNvPr id="3" name="Content Placeholder 2">
            <a:extLst>
              <a:ext uri="{FF2B5EF4-FFF2-40B4-BE49-F238E27FC236}">
                <a16:creationId xmlns:a16="http://schemas.microsoft.com/office/drawing/2014/main" id="{621BBE3D-0D9E-4CD4-BFFE-4BAE824F87AF}"/>
              </a:ext>
            </a:extLst>
          </p:cNvPr>
          <p:cNvSpPr>
            <a:spLocks noGrp="1"/>
          </p:cNvSpPr>
          <p:nvPr>
            <p:ph idx="1"/>
          </p:nvPr>
        </p:nvSpPr>
        <p:spPr/>
        <p:txBody>
          <a:bodyPr>
            <a:normAutofit/>
          </a:bodyPr>
          <a:lstStyle/>
          <a:p>
            <a:r>
              <a:rPr lang="en-US" sz="2800" dirty="0"/>
              <a:t>If the cross provides the sacrificial blood, the resurrected life provides the victory.</a:t>
            </a:r>
          </a:p>
          <a:p>
            <a:r>
              <a:rPr lang="en-US" sz="2800" dirty="0"/>
              <a:t>If the cross takes care of the past guilt of sin, the resurrected life provides strength for the present and future life in Christ. </a:t>
            </a:r>
          </a:p>
        </p:txBody>
      </p:sp>
    </p:spTree>
    <p:extLst>
      <p:ext uri="{BB962C8B-B14F-4D97-AF65-F5344CB8AC3E}">
        <p14:creationId xmlns:p14="http://schemas.microsoft.com/office/powerpoint/2010/main" val="276102906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674BB-3C32-4EC6-98F8-A13DE1282A18}"/>
              </a:ext>
            </a:extLst>
          </p:cNvPr>
          <p:cNvSpPr>
            <a:spLocks noGrp="1"/>
          </p:cNvSpPr>
          <p:nvPr>
            <p:ph type="title"/>
          </p:nvPr>
        </p:nvSpPr>
        <p:spPr/>
        <p:txBody>
          <a:bodyPr/>
          <a:lstStyle/>
          <a:p>
            <a:r>
              <a:rPr lang="en-US" dirty="0"/>
              <a:t>Romans 6:8-13</a:t>
            </a:r>
          </a:p>
        </p:txBody>
      </p:sp>
      <p:sp>
        <p:nvSpPr>
          <p:cNvPr id="3" name="TextBox 2">
            <a:extLst>
              <a:ext uri="{FF2B5EF4-FFF2-40B4-BE49-F238E27FC236}">
                <a16:creationId xmlns:a16="http://schemas.microsoft.com/office/drawing/2014/main" id="{E29FBD4D-3A4D-44E2-8E23-C32F2A74742A}"/>
              </a:ext>
            </a:extLst>
          </p:cNvPr>
          <p:cNvSpPr txBox="1"/>
          <p:nvPr/>
        </p:nvSpPr>
        <p:spPr>
          <a:xfrm>
            <a:off x="424873" y="2521527"/>
            <a:ext cx="8155709" cy="3108543"/>
          </a:xfrm>
          <a:prstGeom prst="rect">
            <a:avLst/>
          </a:prstGeom>
          <a:noFill/>
        </p:spPr>
        <p:txBody>
          <a:bodyPr wrap="square" rtlCol="0">
            <a:spAutoFit/>
          </a:bodyPr>
          <a:lstStyle/>
          <a:p>
            <a:r>
              <a:rPr lang="en-US" sz="2800" dirty="0"/>
              <a:t>Now if we have died with Christ, we believe that we shall also live with Him, knowing that Christ, having been raised from the dead, is never to die again; death no longer is master over Him. For the death that He died, He died to sin once for all; but the life that He lives, He lives to God…</a:t>
            </a:r>
          </a:p>
        </p:txBody>
      </p:sp>
    </p:spTree>
    <p:extLst>
      <p:ext uri="{BB962C8B-B14F-4D97-AF65-F5344CB8AC3E}">
        <p14:creationId xmlns:p14="http://schemas.microsoft.com/office/powerpoint/2010/main" val="3565087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674BB-3C32-4EC6-98F8-A13DE1282A18}"/>
              </a:ext>
            </a:extLst>
          </p:cNvPr>
          <p:cNvSpPr>
            <a:spLocks noGrp="1"/>
          </p:cNvSpPr>
          <p:nvPr>
            <p:ph type="title"/>
          </p:nvPr>
        </p:nvSpPr>
        <p:spPr/>
        <p:txBody>
          <a:bodyPr/>
          <a:lstStyle/>
          <a:p>
            <a:r>
              <a:rPr lang="en-US" dirty="0"/>
              <a:t>Romans 6:8-13</a:t>
            </a:r>
          </a:p>
        </p:txBody>
      </p:sp>
      <p:sp>
        <p:nvSpPr>
          <p:cNvPr id="3" name="TextBox 2">
            <a:extLst>
              <a:ext uri="{FF2B5EF4-FFF2-40B4-BE49-F238E27FC236}">
                <a16:creationId xmlns:a16="http://schemas.microsoft.com/office/drawing/2014/main" id="{E29FBD4D-3A4D-44E2-8E23-C32F2A74742A}"/>
              </a:ext>
            </a:extLst>
          </p:cNvPr>
          <p:cNvSpPr txBox="1"/>
          <p:nvPr/>
        </p:nvSpPr>
        <p:spPr>
          <a:xfrm>
            <a:off x="424873" y="2521527"/>
            <a:ext cx="8155709" cy="3970318"/>
          </a:xfrm>
          <a:prstGeom prst="rect">
            <a:avLst/>
          </a:prstGeom>
          <a:noFill/>
        </p:spPr>
        <p:txBody>
          <a:bodyPr wrap="square" rtlCol="0">
            <a:spAutoFit/>
          </a:bodyPr>
          <a:lstStyle/>
          <a:p>
            <a:r>
              <a:rPr lang="en-US" sz="2800" dirty="0"/>
              <a:t>…Even so, consider yourselves to be dead to sin, but alive to God in Christ Jesus. Therefore, do not let sin reign in your mortal body so that you obey its lusts, and do not go on presenting the members of your body to sin as instruments of unrighteousness; but present yourselves to God as those alive from the dead, and your members as instruments of righteousness to God. </a:t>
            </a:r>
          </a:p>
        </p:txBody>
      </p:sp>
    </p:spTree>
    <p:extLst>
      <p:ext uri="{BB962C8B-B14F-4D97-AF65-F5344CB8AC3E}">
        <p14:creationId xmlns:p14="http://schemas.microsoft.com/office/powerpoint/2010/main" val="423910049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37</TotalTime>
  <Words>404</Words>
  <Application>Microsoft Office PowerPoint</Application>
  <PresentationFormat>On-screen Show (4:3)</PresentationFormat>
  <Paragraphs>22</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Century Gothic</vt:lpstr>
      <vt:lpstr>Vapor Trail</vt:lpstr>
      <vt:lpstr>PowerPoint Presentation</vt:lpstr>
      <vt:lpstr>Romans 5:1-11 Review</vt:lpstr>
      <vt:lpstr>Romans 5:10-11</vt:lpstr>
      <vt:lpstr>Saved By His Life</vt:lpstr>
      <vt:lpstr>Hebrews 2:14-15</vt:lpstr>
      <vt:lpstr>Saved By His Life</vt:lpstr>
      <vt:lpstr>Romans 6:8-13</vt:lpstr>
      <vt:lpstr>Romans 6:8-13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Guzzetta</dc:creator>
  <cp:lastModifiedBy>John Guzzetta</cp:lastModifiedBy>
  <cp:revision>5</cp:revision>
  <cp:lastPrinted>2018-08-17T14:30:46Z</cp:lastPrinted>
  <dcterms:created xsi:type="dcterms:W3CDTF">2018-08-17T14:03:53Z</dcterms:created>
  <dcterms:modified xsi:type="dcterms:W3CDTF">2018-08-17T14:41:40Z</dcterms:modified>
</cp:coreProperties>
</file>