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5"/>
  </p:notesMasterIdLst>
  <p:handoutMasterIdLst>
    <p:handoutMasterId r:id="rId26"/>
  </p:handoutMasterIdLst>
  <p:sldIdLst>
    <p:sldId id="257" r:id="rId3"/>
    <p:sldId id="258" r:id="rId4"/>
    <p:sldId id="271" r:id="rId5"/>
    <p:sldId id="272" r:id="rId6"/>
    <p:sldId id="267" r:id="rId7"/>
    <p:sldId id="256" r:id="rId8"/>
    <p:sldId id="273" r:id="rId9"/>
    <p:sldId id="274" r:id="rId10"/>
    <p:sldId id="275" r:id="rId11"/>
    <p:sldId id="276" r:id="rId12"/>
    <p:sldId id="277" r:id="rId13"/>
    <p:sldId id="264" r:id="rId14"/>
    <p:sldId id="279" r:id="rId15"/>
    <p:sldId id="280" r:id="rId16"/>
    <p:sldId id="281" r:id="rId17"/>
    <p:sldId id="282" r:id="rId18"/>
    <p:sldId id="284" r:id="rId19"/>
    <p:sldId id="283" r:id="rId20"/>
    <p:sldId id="285" r:id="rId21"/>
    <p:sldId id="289" r:id="rId22"/>
    <p:sldId id="288" r:id="rId23"/>
    <p:sldId id="28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2" d="100"/>
          <a:sy n="72" d="100"/>
        </p:scale>
        <p:origin x="1308"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A45BA1-980A-4507-BE5A-5C1E7C2FFD8F}" type="datetimeFigureOut">
              <a:rPr lang="en-US"/>
              <a:t>9/9/2018</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A3416D-7FED-43BC-AA7C-D92DBA01ED64}" type="datetimeFigureOut">
              <a:rPr lang="en-US"/>
              <a:t>9/9/2018</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4050"/>
            </a:lvl1pPr>
          </a:lstStyle>
          <a:p>
            <a:r>
              <a:rPr lang="en-US"/>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99661" y="421594"/>
            <a:ext cx="1714500" cy="1885508"/>
          </a:xfrm>
        </p:spPr>
        <p:txBody>
          <a:bodyPr>
            <a:normAutofit/>
          </a:bodyPr>
          <a:lstStyle>
            <a:lvl1pPr>
              <a:defRPr sz="1800"/>
            </a:lvl1pPr>
          </a:lstStyle>
          <a:p>
            <a:r>
              <a:rPr lang="en-US"/>
              <a:t>Click to edit Master title style</a:t>
            </a:r>
          </a:p>
        </p:txBody>
      </p:sp>
      <p:grpSp>
        <p:nvGrpSpPr>
          <p:cNvPr id="84"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3991867" y="32456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6799661" y="2484993"/>
            <a:ext cx="1714500" cy="3248729"/>
          </a:xfrm>
        </p:spPr>
        <p:txBody>
          <a:bodyPr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9/9/2018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2700"/>
            </a:lvl1pPr>
          </a:lstStyle>
          <a:p>
            <a:r>
              <a:rPr lang="en-US"/>
              <a:t>Click to edit Master title style</a:t>
            </a:r>
            <a:endParaRPr dirty="0"/>
          </a:p>
        </p:txBody>
      </p:sp>
      <p:sp>
        <p:nvSpPr>
          <p:cNvPr id="3" name="Content Placeholder 2"/>
          <p:cNvSpPr>
            <a:spLocks noGrp="1"/>
          </p:cNvSpPr>
          <p:nvPr>
            <p:ph idx="1"/>
          </p:nvPr>
        </p:nvSpPr>
        <p:spPr>
          <a:xfrm>
            <a:off x="627460" y="914400"/>
            <a:ext cx="4629151" cy="50292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6056708" y="6019801"/>
            <a:ext cx="1047195" cy="228600"/>
          </a:xfrm>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19668" y="1330347"/>
            <a:ext cx="2880360" cy="2103120"/>
          </a:xfrm>
        </p:spPr>
        <p:txBody>
          <a:bodyPr anchor="b">
            <a:normAutofit/>
          </a:bodyPr>
          <a:lstStyle>
            <a:lvl1pPr>
              <a:defRPr sz="2700"/>
            </a:lvl1pPr>
          </a:lstStyle>
          <a:p>
            <a:r>
              <a:rPr lang="en-US"/>
              <a:t>Click to edit Master title style</a:t>
            </a:r>
            <a:endParaRPr dirty="0"/>
          </a:p>
        </p:txBody>
      </p:sp>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grpSp>
      <p:sp>
        <p:nvSpPr>
          <p:cNvPr id="3" name="Picture Placeholder 2" descr="An empty placeholder to add an image. Click on the placeholder and select the image that you wish to add."/>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dirty="0"/>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53261" y="0"/>
            <a:ext cx="9197261"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1557151" y="1374277"/>
            <a:ext cx="5493320"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093529" y="2238426"/>
            <a:ext cx="4956942" cy="1508126"/>
          </a:xfrm>
        </p:spPr>
        <p:txBody>
          <a:bodyPr anchor="b">
            <a:normAutofit/>
          </a:bodyPr>
          <a:lstStyle>
            <a:lvl1pPr algn="ctr">
              <a:defRPr sz="33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093529" y="3838628"/>
            <a:ext cx="4956942" cy="450503"/>
          </a:xfrm>
        </p:spPr>
        <p:txBody>
          <a:bodyPr/>
          <a:lstStyle>
            <a:lvl1pPr marL="0" indent="0" algn="ctr">
              <a:buNone/>
              <a:defRPr sz="1800" spc="22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146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1698172" y="0"/>
            <a:ext cx="3689365" cy="6858000"/>
          </a:xfrm>
          <a:solidFill>
            <a:schemeClr val="bg1">
              <a:lumMod val="50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328353" y="1676400"/>
            <a:ext cx="3897181" cy="3352800"/>
          </a:xfrm>
        </p:spPr>
        <p:txBody>
          <a:bodyPr>
            <a:normAutofit/>
          </a:bodyPr>
          <a:lstStyle>
            <a:lvl1pPr>
              <a:defRPr sz="3300" b="1" spc="225">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5729546" y="365125"/>
            <a:ext cx="3086101"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4954" y="1088572"/>
            <a:ext cx="3429000" cy="4572000"/>
          </a:xfrm>
          <a:prstGeom prst="rect">
            <a:avLst/>
          </a:prstGeom>
        </p:spPr>
      </p:pic>
      <p:sp>
        <p:nvSpPr>
          <p:cNvPr id="6" name="Footer Placeholder 5">
            <a:extLst>
              <a:ext uri="{FF2B5EF4-FFF2-40B4-BE49-F238E27FC236}">
                <a16:creationId xmlns:a16="http://schemas.microsoft.com/office/drawing/2014/main" id="{39C200B3-102B-4BB6-AEB0-D99EE027F096}"/>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8B450C90-6D4A-4D50-B15D-91C587AABC6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33119271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1698172" y="0"/>
            <a:ext cx="7445828" cy="6858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662641" y="408327"/>
            <a:ext cx="3957455"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628651" y="1501775"/>
            <a:ext cx="3263933" cy="2384466"/>
          </a:xfrm>
        </p:spPr>
        <p:txBody>
          <a:bodyPr>
            <a:normAutofit/>
          </a:bodyPr>
          <a:lstStyle>
            <a:lvl1pPr algn="ctr">
              <a:defRPr sz="3300" b="1" spc="225">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628649" y="3886242"/>
            <a:ext cx="3263933" cy="296437"/>
          </a:xfrm>
        </p:spPr>
        <p:txBody>
          <a:bodyPr lIns="0" rIns="0">
            <a:noAutofit/>
          </a:bodyPr>
          <a:lstStyle>
            <a:lvl1pPr marL="0" indent="0" algn="ctr">
              <a:buNone/>
              <a:defRPr sz="1500" spc="45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6AADF661-E593-4423-A8A8-F22C94390782}"/>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F8BD6A50-BDFC-4B4C-9D3B-53B545F5318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403978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53261" y="0"/>
            <a:ext cx="9197261"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2686050" y="451189"/>
            <a:ext cx="3957455"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3379572" y="1742989"/>
            <a:ext cx="3263933" cy="3352800"/>
          </a:xfrm>
        </p:spPr>
        <p:txBody>
          <a:bodyPr>
            <a:normAutofit/>
          </a:bodyPr>
          <a:lstStyle>
            <a:lvl1pPr algn="ctr">
              <a:defRPr sz="3300" b="1" spc="225">
                <a:solidFill>
                  <a:schemeClr val="bg1"/>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3379570" y="4127456"/>
            <a:ext cx="3263933" cy="296437"/>
          </a:xfrm>
        </p:spPr>
        <p:txBody>
          <a:bodyPr lIns="0" rIns="0">
            <a:noAutofit/>
          </a:bodyPr>
          <a:lstStyle>
            <a:lvl1pPr marL="0" indent="0" algn="ctr">
              <a:buNone/>
              <a:defRPr sz="1500" spc="45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157736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3665763" y="1431586"/>
            <a:ext cx="2155375"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430412" y="1061132"/>
            <a:ext cx="2598538" cy="823912"/>
          </a:xfrm>
          <a:ln>
            <a:noFill/>
          </a:ln>
        </p:spPr>
        <p:txBody>
          <a:bodyPr anchor="ctr"/>
          <a:lstStyle>
            <a:lvl1pPr marL="0" indent="0" algn="ctr">
              <a:buNone/>
              <a:defRPr sz="18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430412" y="2108201"/>
            <a:ext cx="2598538" cy="3684588"/>
          </a:xfrm>
        </p:spPr>
        <p:txBody>
          <a:bodyPr>
            <a:normAutofit/>
          </a:bodyPr>
          <a:lstStyle>
            <a:lvl1pPr>
              <a:lnSpc>
                <a:spcPct val="150000"/>
              </a:lnSpc>
              <a:defRPr sz="1200">
                <a:solidFill>
                  <a:schemeClr val="bg1"/>
                </a:solidFill>
              </a:defRPr>
            </a:lvl1pPr>
            <a:lvl2pPr>
              <a:lnSpc>
                <a:spcPct val="150000"/>
              </a:lnSpc>
              <a:defRPr sz="1050">
                <a:solidFill>
                  <a:schemeClr val="bg1"/>
                </a:solidFill>
              </a:defRPr>
            </a:lvl2pPr>
            <a:lvl3pPr>
              <a:lnSpc>
                <a:spcPct val="150000"/>
              </a:lnSpc>
              <a:defRPr sz="900">
                <a:solidFill>
                  <a:schemeClr val="bg1"/>
                </a:solidFill>
              </a:defRPr>
            </a:lvl3pPr>
            <a:lvl4pPr>
              <a:lnSpc>
                <a:spcPct val="150000"/>
              </a:lnSpc>
              <a:defRPr sz="825">
                <a:solidFill>
                  <a:schemeClr val="bg1"/>
                </a:solidFill>
              </a:defRPr>
            </a:lvl4pPr>
            <a:lvl5pPr>
              <a:lnSpc>
                <a:spcPct val="150000"/>
              </a:lnSpc>
              <a:defRPr sz="82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6115050" y="1061132"/>
            <a:ext cx="2598538" cy="823912"/>
          </a:xfrm>
          <a:ln>
            <a:noFill/>
          </a:ln>
        </p:spPr>
        <p:txBody>
          <a:bodyPr anchor="ctr"/>
          <a:lstStyle>
            <a:lvl1pPr marL="0" indent="0" algn="ctr">
              <a:buNone/>
              <a:defRPr sz="18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6115050" y="2108201"/>
            <a:ext cx="2598538" cy="3684588"/>
          </a:xfrm>
        </p:spPr>
        <p:txBody>
          <a:bodyPr>
            <a:normAutofit/>
          </a:bodyPr>
          <a:lstStyle>
            <a:lvl1pPr>
              <a:lnSpc>
                <a:spcPct val="150000"/>
              </a:lnSpc>
              <a:defRPr sz="1200">
                <a:solidFill>
                  <a:schemeClr val="bg1"/>
                </a:solidFill>
              </a:defRPr>
            </a:lvl1pPr>
            <a:lvl2pPr>
              <a:lnSpc>
                <a:spcPct val="150000"/>
              </a:lnSpc>
              <a:defRPr sz="1050">
                <a:solidFill>
                  <a:schemeClr val="bg1"/>
                </a:solidFill>
              </a:defRPr>
            </a:lvl2pPr>
            <a:lvl3pPr>
              <a:lnSpc>
                <a:spcPct val="150000"/>
              </a:lnSpc>
              <a:defRPr sz="900">
                <a:solidFill>
                  <a:schemeClr val="bg1"/>
                </a:solidFill>
              </a:defRPr>
            </a:lvl3pPr>
            <a:lvl4pPr>
              <a:lnSpc>
                <a:spcPct val="150000"/>
              </a:lnSpc>
              <a:defRPr sz="825">
                <a:solidFill>
                  <a:schemeClr val="bg1"/>
                </a:solidFill>
              </a:defRPr>
            </a:lvl4pPr>
            <a:lvl5pPr>
              <a:lnSpc>
                <a:spcPct val="150000"/>
              </a:lnSpc>
              <a:defRPr sz="82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3322863" y="0"/>
            <a:ext cx="2155375"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3494312" y="489291"/>
            <a:ext cx="2155375" cy="5920920"/>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446913" y="0"/>
            <a:ext cx="2875947" cy="1124404"/>
          </a:xfrm>
        </p:spPr>
        <p:txBody>
          <a:bodyPr>
            <a:noAutofit/>
          </a:bodyPr>
          <a:lstStyle>
            <a:lvl1pPr>
              <a:defRPr sz="2100"/>
            </a:lvl1pPr>
          </a:lstStyle>
          <a:p>
            <a:r>
              <a:rPr lang="en-US"/>
              <a:t>Click to edit Master title style</a:t>
            </a:r>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20535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457200" y="391887"/>
            <a:ext cx="5306786"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C2877C5F-FF39-4400-9C13-0D7F04A0C78F}"/>
              </a:ext>
            </a:extLst>
          </p:cNvPr>
          <p:cNvSpPr/>
          <p:nvPr userDrawn="1"/>
        </p:nvSpPr>
        <p:spPr>
          <a:xfrm>
            <a:off x="5045528" y="54430"/>
            <a:ext cx="928709" cy="6553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5323114" y="0"/>
            <a:ext cx="3820886" cy="6858000"/>
          </a:xfrm>
          <a:solidFill>
            <a:schemeClr val="bg1">
              <a:lumMod val="50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734785" y="1181214"/>
            <a:ext cx="4588328"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718457" y="655467"/>
            <a:ext cx="432707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718458" y="2546852"/>
            <a:ext cx="3853543" cy="3396749"/>
          </a:xfrm>
        </p:spPr>
        <p:txBody>
          <a:bodyPr/>
          <a:lstStyle>
            <a:lvl1pPr marL="0" indent="0">
              <a:lnSpc>
                <a:spcPct val="150000"/>
              </a:lnSpc>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718458" y="1480457"/>
            <a:ext cx="3853543" cy="979308"/>
          </a:xfrm>
        </p:spPr>
        <p:txBody>
          <a:bodyPr anchor="b"/>
          <a:lstStyle>
            <a:lvl1pPr>
              <a:defRPr sz="2400" b="1">
                <a:solidFill>
                  <a:schemeClr val="bg1"/>
                </a:solidFill>
                <a:latin typeface="+mn-lt"/>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034836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5437414" cy="6858000"/>
          </a:xfrm>
          <a:solidFill>
            <a:schemeClr val="bg1">
              <a:lumMod val="50000"/>
            </a:schemeClr>
          </a:solidFill>
        </p:spPr>
        <p:txBody>
          <a:bodyPr/>
          <a:lstStyle/>
          <a:p>
            <a:r>
              <a:rPr lang="en-US"/>
              <a:t>Click icon to add picture</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3086989" y="252563"/>
            <a:ext cx="5574962" cy="5995838"/>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4132905" y="916441"/>
            <a:ext cx="4588328" cy="573989"/>
          </a:xfrm>
        </p:spPr>
        <p:txBody>
          <a:bodyPr lIns="0" rIns="0">
            <a:noAutofit/>
          </a:bodyPr>
          <a:lstStyle>
            <a:lvl1pPr>
              <a:defRPr sz="24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4132905" y="1962673"/>
            <a:ext cx="4588328" cy="3676128"/>
          </a:xfrm>
        </p:spPr>
        <p:txBody>
          <a:bodyPr lIns="0" rIns="0">
            <a:normAutofit/>
          </a:bodyPr>
          <a:lstStyle>
            <a:lvl1pPr>
              <a:lnSpc>
                <a:spcPct val="150000"/>
              </a:lnSpc>
              <a:defRPr sz="1200">
                <a:solidFill>
                  <a:schemeClr val="bg1"/>
                </a:solidFill>
              </a:defRPr>
            </a:lvl1pPr>
            <a:lvl2pPr>
              <a:lnSpc>
                <a:spcPct val="150000"/>
              </a:lnSpc>
              <a:defRPr sz="1200">
                <a:solidFill>
                  <a:schemeClr val="bg1"/>
                </a:solidFill>
              </a:defRPr>
            </a:lvl2pPr>
            <a:lvl3pPr>
              <a:lnSpc>
                <a:spcPct val="150000"/>
              </a:lnSpc>
              <a:defRPr sz="1050">
                <a:solidFill>
                  <a:schemeClr val="bg1"/>
                </a:solidFill>
              </a:defRPr>
            </a:lvl3pPr>
            <a:lvl4pPr>
              <a:lnSpc>
                <a:spcPct val="150000"/>
              </a:lnSpc>
              <a:defRPr sz="900">
                <a:solidFill>
                  <a:schemeClr val="bg1"/>
                </a:solidFill>
              </a:defRPr>
            </a:lvl4pPr>
            <a:lvl5pPr>
              <a:lnSpc>
                <a:spcPct val="150000"/>
              </a:lnSpc>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4151858" y="1555002"/>
            <a:ext cx="4557686" cy="407670"/>
          </a:xfrm>
        </p:spPr>
        <p:txBody>
          <a:bodyPr lIns="0" rIns="0">
            <a:noAutofit/>
          </a:bodyPr>
          <a:lstStyle>
            <a:lvl1pPr marL="0" indent="0">
              <a:buNone/>
              <a:defRPr sz="1500" spc="45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Footer Placeholder 3">
            <a:extLst>
              <a:ext uri="{FF2B5EF4-FFF2-40B4-BE49-F238E27FC236}">
                <a16:creationId xmlns:a16="http://schemas.microsoft.com/office/drawing/2014/main" id="{7BFE929D-DC77-46CA-82A0-DBC67BEA93A1}"/>
              </a:ext>
            </a:extLst>
          </p:cNvPr>
          <p:cNvSpPr>
            <a:spLocks noGrp="1"/>
          </p:cNvSpPr>
          <p:nvPr>
            <p:ph type="ftr" sz="quarter" idx="16"/>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04A17937-35A7-4492-BF9B-0912A22FF3F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51312514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4800144" y="470641"/>
            <a:ext cx="3915232" cy="59167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492796" y="435125"/>
            <a:ext cx="3851063"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449375" y="1099003"/>
            <a:ext cx="3169518" cy="573989"/>
          </a:xfrm>
        </p:spPr>
        <p:txBody>
          <a:bodyPr lIns="0" rIns="0">
            <a:noAutofit/>
          </a:bodyPr>
          <a:lstStyle>
            <a:lvl1pPr>
              <a:defRPr sz="24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449375" y="2145234"/>
            <a:ext cx="3169518" cy="3857329"/>
          </a:xfrm>
        </p:spPr>
        <p:txBody>
          <a:bodyPr lIns="0" rIns="0">
            <a:normAutofit/>
          </a:bodyPr>
          <a:lstStyle>
            <a:lvl1pPr>
              <a:lnSpc>
                <a:spcPct val="150000"/>
              </a:lnSpc>
              <a:defRPr sz="1200">
                <a:solidFill>
                  <a:schemeClr val="bg1"/>
                </a:solidFill>
              </a:defRPr>
            </a:lvl1pPr>
            <a:lvl2pPr>
              <a:lnSpc>
                <a:spcPct val="150000"/>
              </a:lnSpc>
              <a:defRPr sz="1200">
                <a:solidFill>
                  <a:schemeClr val="bg1"/>
                </a:solidFill>
              </a:defRPr>
            </a:lvl2pPr>
            <a:lvl3pPr>
              <a:lnSpc>
                <a:spcPct val="150000"/>
              </a:lnSpc>
              <a:defRPr sz="1050">
                <a:solidFill>
                  <a:schemeClr val="bg1"/>
                </a:solidFill>
              </a:defRPr>
            </a:lvl3pPr>
            <a:lvl4pPr>
              <a:lnSpc>
                <a:spcPct val="150000"/>
              </a:lnSpc>
              <a:defRPr sz="900">
                <a:solidFill>
                  <a:schemeClr val="bg1"/>
                </a:solidFill>
              </a:defRPr>
            </a:lvl4pPr>
            <a:lvl5pPr>
              <a:lnSpc>
                <a:spcPct val="150000"/>
              </a:lnSpc>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458853" y="1737564"/>
            <a:ext cx="3148352" cy="407670"/>
          </a:xfrm>
        </p:spPr>
        <p:txBody>
          <a:bodyPr lIns="0" rIns="0">
            <a:noAutofit/>
          </a:bodyPr>
          <a:lstStyle>
            <a:lvl1pPr marL="0" indent="0">
              <a:buNone/>
              <a:defRPr sz="1500" spc="45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15311BA1-4F61-4FA7-9C20-685B3689CAEF}"/>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8EF357A5-40C6-41A4-B1BE-0AF78D459AC3}"/>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34565048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a:solidFill>
            <a:schemeClr val="bg1">
              <a:lumMod val="50000"/>
            </a:schemeClr>
          </a:solidFill>
        </p:spPr>
        <p:txBody>
          <a:bodyPr/>
          <a:lstStyle/>
          <a:p>
            <a:r>
              <a:rPr lang="en-US"/>
              <a:t>Click icon to add picture</a:t>
            </a:r>
            <a:endParaRPr lang="en-US" dirty="0"/>
          </a:p>
        </p:txBody>
      </p:sp>
      <p:sp>
        <p:nvSpPr>
          <p:cNvPr id="2" name="Footer Placeholder 1">
            <a:extLst>
              <a:ext uri="{FF2B5EF4-FFF2-40B4-BE49-F238E27FC236}">
                <a16:creationId xmlns:a16="http://schemas.microsoft.com/office/drawing/2014/main" id="{D56B8994-D221-4700-A133-4FCBC9C9406C}"/>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CCBE36DC-B3F9-4725-94B8-EAD411EC241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5" name="Title 4">
            <a:extLst>
              <a:ext uri="{FF2B5EF4-FFF2-40B4-BE49-F238E27FC236}">
                <a16:creationId xmlns:a16="http://schemas.microsoft.com/office/drawing/2014/main" id="{AF50108F-20E3-412D-860B-14CB11988F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4147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1557151" y="1374277"/>
            <a:ext cx="5493320"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093529" y="2238426"/>
            <a:ext cx="4956942" cy="1508126"/>
          </a:xfrm>
        </p:spPr>
        <p:txBody>
          <a:bodyPr anchor="b">
            <a:normAutofit/>
          </a:bodyPr>
          <a:lstStyle>
            <a:lvl1pPr algn="ctr">
              <a:defRPr sz="33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093529" y="3838628"/>
            <a:ext cx="4956942" cy="450503"/>
          </a:xfrm>
        </p:spPr>
        <p:txBody>
          <a:bodyPr/>
          <a:lstStyle>
            <a:lvl1pPr marL="0" indent="0" algn="ctr">
              <a:buNone/>
              <a:defRPr sz="1800" spc="22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78098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445889" y="1189039"/>
            <a:ext cx="8252222" cy="4987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445889" y="0"/>
            <a:ext cx="8252222" cy="1189038"/>
          </a:xfrm>
        </p:spPr>
        <p:txBody>
          <a:bodyPr>
            <a:normAutofit/>
          </a:bodyPr>
          <a:lstStyle>
            <a:lvl1pPr algn="ctr">
              <a:defRPr sz="2700" b="1" spc="225">
                <a:solidFill>
                  <a:schemeClr val="bg1"/>
                </a:solidFill>
                <a:latin typeface="+mn-lt"/>
              </a:defRPr>
            </a:lvl1pPr>
          </a:lstStyle>
          <a:p>
            <a:r>
              <a:rPr lang="en-US" dirty="0"/>
              <a:t>CLICK TO EDIT MASTER TITLE STYLE</a:t>
            </a:r>
          </a:p>
        </p:txBody>
      </p:sp>
      <p:sp>
        <p:nvSpPr>
          <p:cNvPr id="6" name="Footer Placeholder 5">
            <a:extLst>
              <a:ext uri="{FF2B5EF4-FFF2-40B4-BE49-F238E27FC236}">
                <a16:creationId xmlns:a16="http://schemas.microsoft.com/office/drawing/2014/main" id="{5BC6E0AC-4834-46AF-A953-9EE372259DE3}"/>
              </a:ext>
            </a:extLst>
          </p:cNvPr>
          <p:cNvSpPr>
            <a:spLocks noGrp="1"/>
          </p:cNvSpPr>
          <p:nvPr>
            <p:ph type="ftr" sz="quarter" idx="10"/>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0D4F2F3C-7D16-40A3-A7C1-77AE127D5D9A}"/>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741372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2686050" y="451189"/>
            <a:ext cx="3957455"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3379572" y="1742989"/>
            <a:ext cx="3263933" cy="3352800"/>
          </a:xfrm>
        </p:spPr>
        <p:txBody>
          <a:bodyPr>
            <a:normAutofit/>
          </a:bodyPr>
          <a:lstStyle>
            <a:lvl1pPr algn="ctr">
              <a:defRPr sz="3300" b="1" spc="225">
                <a:solidFill>
                  <a:schemeClr val="bg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3379571" y="4127456"/>
            <a:ext cx="3263933" cy="296437"/>
          </a:xfrm>
        </p:spPr>
        <p:txBody>
          <a:bodyPr vert="horz" lIns="91440" tIns="45720" rIns="91440" bIns="45720" rtlCol="0">
            <a:noAutofit/>
          </a:bodyPr>
          <a:lstStyle>
            <a:lvl1pPr marL="0" indent="0">
              <a:buNone/>
              <a:defRPr lang="en-US" sz="1500" cap="all" spc="450" baseline="0">
                <a:latin typeface="+mj-lt"/>
              </a:defRPr>
            </a:lvl1pPr>
          </a:lstStyle>
          <a:p>
            <a:pPr marL="171450" lvl="0" indent="-171450" algn="ctr"/>
            <a:r>
              <a:rPr lang="en-US" dirty="0"/>
              <a:t>EDIT MASTER TEXT STYLES</a:t>
            </a:r>
          </a:p>
        </p:txBody>
      </p:sp>
    </p:spTree>
    <p:extLst>
      <p:ext uri="{BB962C8B-B14F-4D97-AF65-F5344CB8AC3E}">
        <p14:creationId xmlns:p14="http://schemas.microsoft.com/office/powerpoint/2010/main" val="775690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3322863" y="0"/>
            <a:ext cx="2155375"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446913" y="0"/>
            <a:ext cx="2875947" cy="1124404"/>
          </a:xfrm>
        </p:spPr>
        <p:txBody>
          <a:bodyPr>
            <a:noAutofit/>
          </a:bodyPr>
          <a:lstStyle>
            <a:lvl1pPr>
              <a:defRPr sz="21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3665763" y="1431586"/>
            <a:ext cx="2155375"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3494311" y="447790"/>
            <a:ext cx="2155375"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428626" y="1431587"/>
            <a:ext cx="2600324" cy="4361203"/>
          </a:xfrm>
        </p:spPr>
        <p:txBody>
          <a:bodyPr vert="horz" lIns="91440" tIns="45720" rIns="91440" bIns="45720" rtlCol="0">
            <a:normAutofit/>
          </a:bodyPr>
          <a:lstStyle>
            <a:lvl1pPr>
              <a:defRPr lang="en-US" sz="1200" dirty="0"/>
            </a:lvl1pPr>
            <a:lvl2pPr>
              <a:defRPr lang="en-US" sz="1050" dirty="0"/>
            </a:lvl2pPr>
            <a:lvl3pPr>
              <a:defRPr lang="en-US" sz="900" dirty="0"/>
            </a:lvl3pPr>
            <a:lvl4pPr>
              <a:defRPr lang="en-US" sz="825" dirty="0"/>
            </a:lvl4pPr>
            <a:lvl5pPr>
              <a:defRPr lang="en-US" sz="825"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6115045" y="1431587"/>
            <a:ext cx="2600330" cy="4361203"/>
          </a:xfrm>
        </p:spPr>
        <p:txBody>
          <a:bodyPr vert="horz" lIns="91440" tIns="45720" rIns="91440" bIns="45720" rtlCol="0">
            <a:normAutofit/>
          </a:bodyPr>
          <a:lstStyle>
            <a:lvl1pPr>
              <a:defRPr lang="en-US" sz="1200" dirty="0"/>
            </a:lvl1pPr>
            <a:lvl2pPr>
              <a:defRPr lang="en-US" sz="1050" dirty="0"/>
            </a:lvl2pPr>
            <a:lvl3pPr>
              <a:defRPr lang="en-US" sz="900" dirty="0"/>
            </a:lvl3pPr>
            <a:lvl4pPr>
              <a:defRPr lang="en-US" sz="825" dirty="0"/>
            </a:lvl4pPr>
            <a:lvl5pPr>
              <a:defRPr lang="en-US" sz="825"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2394599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430412" y="1061132"/>
            <a:ext cx="2598538" cy="823912"/>
          </a:xfrm>
          <a:ln>
            <a:noFill/>
          </a:ln>
        </p:spPr>
        <p:txBody>
          <a:bodyPr anchor="ctr"/>
          <a:lstStyle>
            <a:lvl1pPr marL="0" indent="0" algn="ctr">
              <a:buNone/>
              <a:defRPr sz="18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430412" y="2108201"/>
            <a:ext cx="2598538" cy="3684588"/>
          </a:xfrm>
        </p:spPr>
        <p:txBody>
          <a:bodyPr>
            <a:normAutofit/>
          </a:bodyPr>
          <a:lstStyle>
            <a:lvl1pPr>
              <a:lnSpc>
                <a:spcPct val="150000"/>
              </a:lnSpc>
              <a:defRPr sz="1200">
                <a:solidFill>
                  <a:schemeClr val="bg1"/>
                </a:solidFill>
              </a:defRPr>
            </a:lvl1pPr>
            <a:lvl2pPr>
              <a:lnSpc>
                <a:spcPct val="150000"/>
              </a:lnSpc>
              <a:defRPr sz="1050">
                <a:solidFill>
                  <a:schemeClr val="bg1"/>
                </a:solidFill>
              </a:defRPr>
            </a:lvl2pPr>
            <a:lvl3pPr>
              <a:lnSpc>
                <a:spcPct val="150000"/>
              </a:lnSpc>
              <a:defRPr sz="900">
                <a:solidFill>
                  <a:schemeClr val="bg1"/>
                </a:solidFill>
              </a:defRPr>
            </a:lvl3pPr>
            <a:lvl4pPr>
              <a:lnSpc>
                <a:spcPct val="150000"/>
              </a:lnSpc>
              <a:defRPr sz="825">
                <a:solidFill>
                  <a:schemeClr val="bg1"/>
                </a:solidFill>
              </a:defRPr>
            </a:lvl4pPr>
            <a:lvl5pPr>
              <a:lnSpc>
                <a:spcPct val="150000"/>
              </a:lnSpc>
              <a:defRPr sz="82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3322863" y="0"/>
            <a:ext cx="2155375" cy="5426414"/>
          </a:xfrm>
          <a:prstGeom prst="rec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446913" y="0"/>
            <a:ext cx="2875947" cy="1124404"/>
          </a:xfrm>
        </p:spPr>
        <p:txBody>
          <a:bodyPr>
            <a:noAutofit/>
          </a:bodyPr>
          <a:lstStyle>
            <a:lvl1pPr>
              <a:defRPr sz="21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3665763" y="1431586"/>
            <a:ext cx="2155375"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3494311" y="447790"/>
            <a:ext cx="2155375" cy="5957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6115047" y="1061132"/>
            <a:ext cx="2598541" cy="823912"/>
          </a:xfrm>
          <a:ln>
            <a:noFill/>
          </a:ln>
        </p:spPr>
        <p:txBody>
          <a:bodyPr vert="horz" lIns="91440" tIns="45720" rIns="91440" bIns="45720" rtlCol="0" anchor="ctr">
            <a:normAutofit/>
          </a:bodyPr>
          <a:lstStyle>
            <a:lvl1pPr marL="0" indent="0">
              <a:buNone/>
              <a:defRPr lang="en-US" sz="1800" b="1" dirty="0">
                <a:latin typeface="+mj-lt"/>
              </a:defRPr>
            </a:lvl1pPr>
          </a:lstStyle>
          <a:p>
            <a:pPr marL="171450" lvl="0" indent="-171450" algn="ctr"/>
            <a:r>
              <a:rPr lang="en-US"/>
              <a:t>Edit Master text styles</a:t>
            </a:r>
          </a:p>
        </p:txBody>
      </p:sp>
      <p:sp>
        <p:nvSpPr>
          <p:cNvPr id="15" name="Content Placeholder 5">
            <a:extLst>
              <a:ext uri="{FF2B5EF4-FFF2-40B4-BE49-F238E27FC236}">
                <a16:creationId xmlns:a16="http://schemas.microsoft.com/office/drawing/2014/main" id="{60C17447-B870-4054-B568-8B6B321EC5B7}"/>
              </a:ext>
            </a:extLst>
          </p:cNvPr>
          <p:cNvSpPr>
            <a:spLocks noGrp="1"/>
          </p:cNvSpPr>
          <p:nvPr>
            <p:ph sz="quarter" idx="4"/>
          </p:nvPr>
        </p:nvSpPr>
        <p:spPr>
          <a:xfrm>
            <a:off x="6115045" y="2108201"/>
            <a:ext cx="2598542" cy="3684588"/>
          </a:xfrm>
        </p:spPr>
        <p:txBody>
          <a:bodyPr vert="horz" lIns="91440" tIns="45720" rIns="91440" bIns="45720" rtlCol="0">
            <a:normAutofit/>
          </a:bodyPr>
          <a:lstStyle>
            <a:lvl1pPr marL="171450" indent="-171450">
              <a:defRPr lang="en-US" sz="1200" kern="1200" dirty="0">
                <a:solidFill>
                  <a:schemeClr val="bg1"/>
                </a:solidFill>
                <a:latin typeface="+mn-lt"/>
                <a:ea typeface="+mn-ea"/>
                <a:cs typeface="+mn-cs"/>
              </a:defRPr>
            </a:lvl1pPr>
            <a:lvl2pPr>
              <a:defRPr lang="en-US" sz="1050" dirty="0"/>
            </a:lvl2pPr>
            <a:lvl3pPr>
              <a:defRPr lang="en-US" sz="900" dirty="0"/>
            </a:lvl3pPr>
            <a:lvl4pPr>
              <a:defRPr lang="en-US" sz="825" dirty="0"/>
            </a:lvl4pPr>
            <a:lvl5pPr>
              <a:defRPr lang="en-US" sz="825" dirty="0"/>
            </a:lvl5pPr>
          </a:lstStyle>
          <a:p>
            <a:pPr marL="171450" lvl="0" indent="-171450" algn="l" defTabSz="685800" rtl="0" eaLnBrk="1" latinLnBrk="0" hangingPunct="1">
              <a:lnSpc>
                <a:spcPct val="150000"/>
              </a:lnSpc>
              <a:spcBef>
                <a:spcPts val="750"/>
              </a:spcBef>
              <a:buFont typeface="Arial" panose="020B0604020202020204" pitchFamily="34" charset="0"/>
              <a:buChar char="•"/>
            </a:pPr>
            <a:r>
              <a:rPr lang="en-US"/>
              <a:t>Edit Master text styles</a:t>
            </a:r>
          </a:p>
          <a:p>
            <a:pPr marL="171450" lvl="1" indent="-171450" algn="l" defTabSz="685800" rtl="0" eaLnBrk="1" latinLnBrk="0" hangingPunct="1">
              <a:lnSpc>
                <a:spcPct val="150000"/>
              </a:lnSpc>
              <a:spcBef>
                <a:spcPts val="750"/>
              </a:spcBef>
              <a:buFont typeface="Arial" panose="020B0604020202020204" pitchFamily="34" charset="0"/>
              <a:buChar char="•"/>
            </a:pPr>
            <a:r>
              <a:rPr lang="en-US"/>
              <a:t>Second level</a:t>
            </a:r>
          </a:p>
          <a:p>
            <a:pPr marL="171450" lvl="2" indent="-171450" algn="l" defTabSz="685800" rtl="0" eaLnBrk="1" latinLnBrk="0" hangingPunct="1">
              <a:lnSpc>
                <a:spcPct val="150000"/>
              </a:lnSpc>
              <a:spcBef>
                <a:spcPts val="750"/>
              </a:spcBef>
              <a:buFont typeface="Arial" panose="020B0604020202020204" pitchFamily="34" charset="0"/>
              <a:buChar char="•"/>
            </a:pPr>
            <a:r>
              <a:rPr lang="en-US"/>
              <a:t>Third level</a:t>
            </a:r>
          </a:p>
          <a:p>
            <a:pPr marL="171450" lvl="3" indent="-171450" algn="l" defTabSz="685800" rtl="0" eaLnBrk="1" latinLnBrk="0" hangingPunct="1">
              <a:lnSpc>
                <a:spcPct val="150000"/>
              </a:lnSpc>
              <a:spcBef>
                <a:spcPts val="750"/>
              </a:spcBef>
              <a:buFont typeface="Arial" panose="020B0604020202020204" pitchFamily="34" charset="0"/>
              <a:buChar char="•"/>
            </a:pPr>
            <a:r>
              <a:rPr lang="en-US"/>
              <a:t>Fourth level</a:t>
            </a:r>
          </a:p>
          <a:p>
            <a:pPr marL="171450" lvl="4" indent="-171450" algn="l" defTabSz="685800" rtl="0" eaLnBrk="1" latinLnBrk="0" hangingPunct="1">
              <a:lnSpc>
                <a:spcPct val="150000"/>
              </a:lnSpc>
              <a:spcBef>
                <a:spcPts val="750"/>
              </a:spcBef>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3114573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4720858" y="587830"/>
            <a:ext cx="3994517" cy="5273221"/>
          </a:xfrm>
        </p:spPr>
        <p:txBody>
          <a:bodyPr>
            <a:normAutofit/>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5DDDD410-5ABA-46A5-B282-F37437EFB673}"/>
              </a:ext>
            </a:extLst>
          </p:cNvPr>
          <p:cNvSpPr/>
          <p:nvPr userDrawn="1"/>
        </p:nvSpPr>
        <p:spPr>
          <a:xfrm>
            <a:off x="869795" y="1224451"/>
            <a:ext cx="3169518"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492795" y="698704"/>
            <a:ext cx="3354769"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492796" y="435125"/>
            <a:ext cx="3851063" cy="6215741"/>
            <a:chOff x="252031" y="391887"/>
            <a:chExt cx="7433283" cy="6215741"/>
          </a:xfrm>
        </p:grpSpPr>
        <p:sp>
          <p:nvSpPr>
            <p:cNvPr id="17" name="Rectangle 16">
              <a:extLst>
                <a:ext uri="{FF2B5EF4-FFF2-40B4-BE49-F238E27FC236}">
                  <a16:creationId xmlns:a16="http://schemas.microsoft.com/office/drawing/2014/main" id="{9BDB1890-91F2-49FC-B0F4-3F3FF11B6A1A}"/>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457201" y="2546852"/>
            <a:ext cx="3075813" cy="3396749"/>
          </a:xfrm>
        </p:spPr>
        <p:txBody>
          <a:bodyPr/>
          <a:lstStyle>
            <a:lvl1pPr marL="0" indent="0">
              <a:lnSpc>
                <a:spcPct val="150000"/>
              </a:lnSpc>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457201" y="1480457"/>
            <a:ext cx="3075813" cy="979308"/>
          </a:xfrm>
        </p:spPr>
        <p:txBody>
          <a:bodyPr anchor="b"/>
          <a:lstStyle>
            <a:lvl1pPr>
              <a:defRPr sz="24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84194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3300"/>
            </a:lvl1pPr>
          </a:lstStyle>
          <a:p>
            <a:r>
              <a:rPr lang="en-US"/>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34A85DE8-81C6-4A53-8754-137A795CA5EA}"/>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3233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8571B4-4133-4DE5-AD8F-A341842CBE58}"/>
              </a:ext>
            </a:extLst>
          </p:cNvPr>
          <p:cNvSpPr>
            <a:spLocks noGrp="1"/>
          </p:cNvSpPr>
          <p:nvPr>
            <p:ph type="ftr" sz="quarter" idx="10"/>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B65AC00-5FCA-4A4E-A036-2FCBDEAF17D9}"/>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78034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9/9/2018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798909" y="304799"/>
            <a:ext cx="75438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789317" y="1733550"/>
            <a:ext cx="3270377"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789317" y="4935990"/>
            <a:ext cx="3276735" cy="100761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22" name="Group 21"/>
          <p:cNvGrpSpPr/>
          <p:nvPr/>
        </p:nvGrpSpPr>
        <p:grpSpPr>
          <a:xfrm>
            <a:off x="5072334" y="1733550"/>
            <a:ext cx="3270377"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5057181" y="4935990"/>
            <a:ext cx="3276735" cy="100761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9/9/2018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393436" y="2064321"/>
            <a:ext cx="3123347" cy="2317298"/>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936876" y="1824285"/>
            <a:ext cx="2036467"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926409"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4" name="Group 83"/>
          <p:cNvGrpSpPr>
            <a:grpSpLocks noChangeAspect="1"/>
          </p:cNvGrpSpPr>
          <p:nvPr userDrawn="1"/>
        </p:nvGrpSpPr>
        <p:grpSpPr>
          <a:xfrm rot="5400000">
            <a:off x="2997433" y="2064321"/>
            <a:ext cx="3123347" cy="2317298"/>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3540693" y="1824285"/>
            <a:ext cx="2036826"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3530406"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97" name="Group 96"/>
          <p:cNvGrpSpPr>
            <a:grpSpLocks noChangeAspect="1"/>
          </p:cNvGrpSpPr>
          <p:nvPr userDrawn="1"/>
        </p:nvGrpSpPr>
        <p:grpSpPr>
          <a:xfrm rot="5400000">
            <a:off x="5623839" y="2064321"/>
            <a:ext cx="3123347" cy="2317298"/>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6167099" y="1824285"/>
            <a:ext cx="2036826"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6156812"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9/9/2018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825">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825">
                <a:solidFill>
                  <a:schemeClr val="tx1"/>
                </a:solidFill>
              </a:defRPr>
            </a:lvl1pPr>
          </a:lstStyle>
          <a:p>
            <a:endParaRPr lang="en-US"/>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825">
                <a:solidFill>
                  <a:schemeClr val="tx1"/>
                </a:solidFill>
              </a:defRPr>
            </a:lvl1pPr>
          </a:lstStyle>
          <a:p>
            <a:fld id="{4CF99945-0A15-4715-AB6C-F5E56CF20F70}" type="datetimeFigureOut">
              <a:rPr lang="en-US" smtClean="0"/>
              <a:pPr/>
              <a:t>9/9/2018</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446913" y="0"/>
            <a:ext cx="8250174"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446913" y="1188720"/>
            <a:ext cx="8250174" cy="4988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446913" y="6468304"/>
            <a:ext cx="3086100" cy="365125"/>
          </a:xfrm>
          <a:prstGeom prst="rect">
            <a:avLst/>
          </a:prstGeom>
        </p:spPr>
        <p:txBody>
          <a:bodyPr vert="horz" lIns="91440" tIns="45720" rIns="91440" bIns="45720" rtlCol="0" anchor="ctr"/>
          <a:lstStyle>
            <a:lvl1pPr algn="l">
              <a:defRPr sz="900">
                <a:solidFill>
                  <a:schemeClr val="bg1"/>
                </a:solidFill>
              </a:defRPr>
            </a:lvl1pPr>
          </a:lstStyle>
          <a:p>
            <a:r>
              <a:rPr lang="en-US" dirty="0"/>
              <a:t>Add a Footer</a:t>
            </a:r>
          </a:p>
        </p:txBody>
      </p:sp>
      <p:sp>
        <p:nvSpPr>
          <p:cNvPr id="9" name="Rectangle: Single Corner Snipped 8">
            <a:extLst>
              <a:ext uri="{FF2B5EF4-FFF2-40B4-BE49-F238E27FC236}">
                <a16:creationId xmlns:a16="http://schemas.microsoft.com/office/drawing/2014/main" id="{7166C798-72CE-4F2D-9A04-013F24A2659F}"/>
              </a:ext>
            </a:extLst>
          </p:cNvPr>
          <p:cNvSpPr/>
          <p:nvPr userDrawn="1"/>
        </p:nvSpPr>
        <p:spPr>
          <a:xfrm flipH="1">
            <a:off x="8661952" y="6356350"/>
            <a:ext cx="482048" cy="501650"/>
          </a:xfrm>
          <a:prstGeom prst="snip1Rect">
            <a:avLst/>
          </a:prstGeom>
          <a:gradFill>
            <a:gsLst>
              <a:gs pos="0">
                <a:srgbClr val="038B30">
                  <a:alpha val="70000"/>
                </a:srgbClr>
              </a:gs>
              <a:gs pos="50000">
                <a:srgbClr val="05EE55">
                  <a:alpha val="70000"/>
                </a:srgbClr>
              </a:gs>
              <a:gs pos="100000">
                <a:srgbClr val="C0F4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Slide Number Placeholder 5">
            <a:extLst>
              <a:ext uri="{FF2B5EF4-FFF2-40B4-BE49-F238E27FC236}">
                <a16:creationId xmlns:a16="http://schemas.microsoft.com/office/drawing/2014/main" id="{3ACE58C5-CE1C-415B-8591-25A53FF2AE88}"/>
              </a:ext>
            </a:extLst>
          </p:cNvPr>
          <p:cNvSpPr>
            <a:spLocks noGrp="1"/>
          </p:cNvSpPr>
          <p:nvPr>
            <p:ph type="sldNum" sz="quarter" idx="4"/>
          </p:nvPr>
        </p:nvSpPr>
        <p:spPr>
          <a:xfrm>
            <a:off x="8661952" y="6405746"/>
            <a:ext cx="482048" cy="407804"/>
          </a:xfrm>
          <a:prstGeom prst="rect">
            <a:avLst/>
          </a:prstGeom>
        </p:spPr>
        <p:txBody>
          <a:bodyPr vert="horz" lIns="91440" tIns="45720" rIns="91440" bIns="45720" rtlCol="0" anchor="ctr"/>
          <a:lstStyle>
            <a:lvl1pPr algn="ctr">
              <a:defRPr sz="9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219400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hdr="0" dt="0"/>
  <p:txStyles>
    <p:titleStyle>
      <a:lvl1pPr algn="ctr" defTabSz="685800" rtl="0" eaLnBrk="1" latinLnBrk="0" hangingPunct="1">
        <a:lnSpc>
          <a:spcPct val="90000"/>
        </a:lnSpc>
        <a:spcBef>
          <a:spcPct val="0"/>
        </a:spcBef>
        <a:buNone/>
        <a:defRPr sz="3300" b="1" kern="1200" cap="all" baseline="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Eternal Life</a:t>
            </a:r>
          </a:p>
        </p:txBody>
      </p:sp>
      <p:sp>
        <p:nvSpPr>
          <p:cNvPr id="3" name="Subtitle 2"/>
          <p:cNvSpPr>
            <a:spLocks noGrp="1"/>
          </p:cNvSpPr>
          <p:nvPr>
            <p:ph type="subTitle" idx="1"/>
          </p:nvPr>
        </p:nvSpPr>
        <p:spPr/>
        <p:txBody>
          <a:bodyPr/>
          <a:lstStyle/>
          <a:p>
            <a:r>
              <a:rPr lang="en-US"/>
              <a:t>Subtitle</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791" y="1640032"/>
            <a:ext cx="5143502" cy="1371600"/>
          </a:xfrm>
        </p:spPr>
        <p:txBody>
          <a:bodyPr/>
          <a:lstStyle/>
          <a:p>
            <a:r>
              <a:rPr lang="en-US" dirty="0"/>
              <a:t>Colossians 1:9-14</a:t>
            </a:r>
          </a:p>
        </p:txBody>
      </p:sp>
      <p:sp>
        <p:nvSpPr>
          <p:cNvPr id="3" name="Text Placeholder 2"/>
          <p:cNvSpPr>
            <a:spLocks noGrp="1"/>
          </p:cNvSpPr>
          <p:nvPr>
            <p:ph type="body" idx="1"/>
          </p:nvPr>
        </p:nvSpPr>
        <p:spPr>
          <a:xfrm>
            <a:off x="2852845" y="3160569"/>
            <a:ext cx="5143502" cy="685800"/>
          </a:xfrm>
        </p:spPr>
        <p:txBody>
          <a:bodyPr>
            <a:noAutofit/>
          </a:bodyPr>
          <a:lstStyle/>
          <a:p>
            <a:r>
              <a:rPr lang="en-US" sz="2400" dirty="0"/>
              <a:t>“…He rescued us from the domain of darkness, and transferred us to the kingdom of His beloved Son…”</a:t>
            </a:r>
          </a:p>
        </p:txBody>
      </p:sp>
    </p:spTree>
    <p:extLst>
      <p:ext uri="{BB962C8B-B14F-4D97-AF65-F5344CB8AC3E}">
        <p14:creationId xmlns:p14="http://schemas.microsoft.com/office/powerpoint/2010/main" val="10889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791" y="1640032"/>
            <a:ext cx="5143502" cy="1371600"/>
          </a:xfrm>
        </p:spPr>
        <p:txBody>
          <a:bodyPr/>
          <a:lstStyle/>
          <a:p>
            <a:r>
              <a:rPr lang="en-US" dirty="0"/>
              <a:t>John 3:3-8</a:t>
            </a:r>
          </a:p>
        </p:txBody>
      </p:sp>
      <p:sp>
        <p:nvSpPr>
          <p:cNvPr id="3" name="Text Placeholder 2"/>
          <p:cNvSpPr>
            <a:spLocks noGrp="1"/>
          </p:cNvSpPr>
          <p:nvPr>
            <p:ph type="body" idx="1"/>
          </p:nvPr>
        </p:nvSpPr>
        <p:spPr>
          <a:xfrm>
            <a:off x="2665808" y="3262746"/>
            <a:ext cx="5143502" cy="685800"/>
          </a:xfrm>
        </p:spPr>
        <p:txBody>
          <a:bodyPr>
            <a:noAutofit/>
          </a:bodyPr>
          <a:lstStyle/>
          <a:p>
            <a:r>
              <a:rPr lang="en-US" sz="2400" dirty="0"/>
              <a:t>“…unless one is born of water and the Spirit, he cannot enter into the kingdom of God.”</a:t>
            </a:r>
          </a:p>
        </p:txBody>
      </p:sp>
    </p:spTree>
    <p:extLst>
      <p:ext uri="{BB962C8B-B14F-4D97-AF65-F5344CB8AC3E}">
        <p14:creationId xmlns:p14="http://schemas.microsoft.com/office/powerpoint/2010/main" val="30245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Spirit in the New Creation</a:t>
            </a:r>
          </a:p>
        </p:txBody>
      </p:sp>
      <p:sp>
        <p:nvSpPr>
          <p:cNvPr id="4" name="Content Placeholder 3"/>
          <p:cNvSpPr>
            <a:spLocks noGrp="1"/>
          </p:cNvSpPr>
          <p:nvPr>
            <p:ph sz="half" idx="2"/>
          </p:nvPr>
        </p:nvSpPr>
        <p:spPr/>
        <p:txBody>
          <a:bodyPr>
            <a:normAutofit/>
          </a:bodyPr>
          <a:lstStyle/>
          <a:p>
            <a:r>
              <a:rPr lang="en-US" sz="2700" dirty="0"/>
              <a:t>Giver of life (Ezekiel 36-37)</a:t>
            </a:r>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oud over the tabernacle">
            <a:extLst>
              <a:ext uri="{FF2B5EF4-FFF2-40B4-BE49-F238E27FC236}">
                <a16:creationId xmlns:a16="http://schemas.microsoft.com/office/drawing/2014/main" id="{9EF2DB55-2D97-4BF1-B4F4-BF3E9A4FA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3E2E7-06DD-4CEF-BA71-096630873A43}"/>
              </a:ext>
            </a:extLst>
          </p:cNvPr>
          <p:cNvSpPr txBox="1"/>
          <p:nvPr/>
        </p:nvSpPr>
        <p:spPr>
          <a:xfrm>
            <a:off x="314036" y="535709"/>
            <a:ext cx="4045528" cy="2062103"/>
          </a:xfrm>
          <a:prstGeom prst="rect">
            <a:avLst/>
          </a:prstGeom>
          <a:noFill/>
        </p:spPr>
        <p:txBody>
          <a:bodyPr wrap="square" rtlCol="0">
            <a:spAutoFit/>
          </a:bodyPr>
          <a:lstStyle/>
          <a:p>
            <a:r>
              <a:rPr lang="en-US" sz="3200" dirty="0">
                <a:solidFill>
                  <a:schemeClr val="bg1"/>
                </a:solidFill>
              </a:rPr>
              <a:t>The Spirit of God moved into the holy place </a:t>
            </a:r>
          </a:p>
          <a:p>
            <a:r>
              <a:rPr lang="en-US" sz="3200" dirty="0">
                <a:solidFill>
                  <a:schemeClr val="bg1"/>
                </a:solidFill>
              </a:rPr>
              <a:t>       -Exo. 40:34 </a:t>
            </a:r>
          </a:p>
        </p:txBody>
      </p:sp>
    </p:spTree>
    <p:extLst>
      <p:ext uri="{BB962C8B-B14F-4D97-AF65-F5344CB8AC3E}">
        <p14:creationId xmlns:p14="http://schemas.microsoft.com/office/powerpoint/2010/main" val="163938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loud over the temple solomon">
            <a:extLst>
              <a:ext uri="{FF2B5EF4-FFF2-40B4-BE49-F238E27FC236}">
                <a16:creationId xmlns:a16="http://schemas.microsoft.com/office/drawing/2014/main" id="{1AC1766E-F88F-42F9-A2B2-2DD1312C5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3E2E7-06DD-4CEF-BA71-096630873A43}"/>
              </a:ext>
            </a:extLst>
          </p:cNvPr>
          <p:cNvSpPr txBox="1"/>
          <p:nvPr/>
        </p:nvSpPr>
        <p:spPr>
          <a:xfrm>
            <a:off x="332508" y="4221018"/>
            <a:ext cx="4045528" cy="2062103"/>
          </a:xfrm>
          <a:prstGeom prst="rect">
            <a:avLst/>
          </a:prstGeom>
          <a:noFill/>
        </p:spPr>
        <p:txBody>
          <a:bodyPr wrap="square" rtlCol="0">
            <a:spAutoFit/>
          </a:bodyPr>
          <a:lstStyle/>
          <a:p>
            <a:r>
              <a:rPr lang="en-US" sz="3200" b="1" dirty="0">
                <a:solidFill>
                  <a:schemeClr val="tx2"/>
                </a:solidFill>
              </a:rPr>
              <a:t>The Spirit of   God moved into the holy place </a:t>
            </a:r>
          </a:p>
          <a:p>
            <a:r>
              <a:rPr lang="en-US" sz="3200" b="1" dirty="0">
                <a:solidFill>
                  <a:schemeClr val="tx2"/>
                </a:solidFill>
              </a:rPr>
              <a:t>       -1 Kin. 8:10 </a:t>
            </a:r>
          </a:p>
        </p:txBody>
      </p:sp>
    </p:spTree>
    <p:extLst>
      <p:ext uri="{BB962C8B-B14F-4D97-AF65-F5344CB8AC3E}">
        <p14:creationId xmlns:p14="http://schemas.microsoft.com/office/powerpoint/2010/main" val="223701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01157960-87DA-4570-9C45-30B9DF77C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34" y="0"/>
            <a:ext cx="1045426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3E2E7-06DD-4CEF-BA71-096630873A43}"/>
              </a:ext>
            </a:extLst>
          </p:cNvPr>
          <p:cNvSpPr txBox="1"/>
          <p:nvPr/>
        </p:nvSpPr>
        <p:spPr>
          <a:xfrm>
            <a:off x="314036" y="535709"/>
            <a:ext cx="4045528" cy="2062103"/>
          </a:xfrm>
          <a:prstGeom prst="rect">
            <a:avLst/>
          </a:prstGeom>
          <a:noFill/>
        </p:spPr>
        <p:txBody>
          <a:bodyPr wrap="square" rtlCol="0">
            <a:spAutoFit/>
          </a:bodyPr>
          <a:lstStyle/>
          <a:p>
            <a:r>
              <a:rPr lang="en-US" sz="3200" b="1" dirty="0">
                <a:solidFill>
                  <a:schemeClr val="bg1"/>
                </a:solidFill>
              </a:rPr>
              <a:t>The Spirit of God moved out of the holy place </a:t>
            </a:r>
          </a:p>
          <a:p>
            <a:r>
              <a:rPr lang="en-US" sz="3200" b="1" dirty="0">
                <a:solidFill>
                  <a:schemeClr val="bg1"/>
                </a:solidFill>
              </a:rPr>
              <a:t>      -Ezek. 10:18 </a:t>
            </a:r>
          </a:p>
        </p:txBody>
      </p:sp>
    </p:spTree>
    <p:extLst>
      <p:ext uri="{BB962C8B-B14F-4D97-AF65-F5344CB8AC3E}">
        <p14:creationId xmlns:p14="http://schemas.microsoft.com/office/powerpoint/2010/main" val="62552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jesus breathed on them">
            <a:extLst>
              <a:ext uri="{FF2B5EF4-FFF2-40B4-BE49-F238E27FC236}">
                <a16:creationId xmlns:a16="http://schemas.microsoft.com/office/drawing/2014/main" id="{3E18C3C1-D153-48CD-984F-9748B01FA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40" y="-1766105"/>
            <a:ext cx="9869440" cy="87774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3E2E7-06DD-4CEF-BA71-096630873A43}"/>
              </a:ext>
            </a:extLst>
          </p:cNvPr>
          <p:cNvSpPr txBox="1"/>
          <p:nvPr/>
        </p:nvSpPr>
        <p:spPr>
          <a:xfrm>
            <a:off x="163752" y="3676072"/>
            <a:ext cx="4045528" cy="2062103"/>
          </a:xfrm>
          <a:prstGeom prst="rect">
            <a:avLst/>
          </a:prstGeom>
          <a:noFill/>
        </p:spPr>
        <p:txBody>
          <a:bodyPr wrap="square" rtlCol="0">
            <a:spAutoFit/>
          </a:bodyPr>
          <a:lstStyle/>
          <a:p>
            <a:r>
              <a:rPr lang="en-US" sz="3200" b="1" dirty="0">
                <a:solidFill>
                  <a:schemeClr val="bg1"/>
                </a:solidFill>
              </a:rPr>
              <a:t>The Spirit of God moved into the holy place </a:t>
            </a:r>
          </a:p>
          <a:p>
            <a:r>
              <a:rPr lang="en-US" sz="3200" b="1" dirty="0">
                <a:solidFill>
                  <a:schemeClr val="bg1"/>
                </a:solidFill>
              </a:rPr>
              <a:t>      -John 20:22 </a:t>
            </a:r>
          </a:p>
        </p:txBody>
      </p:sp>
    </p:spTree>
    <p:extLst>
      <p:ext uri="{BB962C8B-B14F-4D97-AF65-F5344CB8AC3E}">
        <p14:creationId xmlns:p14="http://schemas.microsoft.com/office/powerpoint/2010/main" val="17706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136" y="1196687"/>
            <a:ext cx="5143502" cy="1371600"/>
          </a:xfrm>
        </p:spPr>
        <p:txBody>
          <a:bodyPr/>
          <a:lstStyle/>
          <a:p>
            <a:r>
              <a:rPr lang="en-US" dirty="0"/>
              <a:t>Romans 5:12-17</a:t>
            </a:r>
          </a:p>
        </p:txBody>
      </p:sp>
      <p:sp>
        <p:nvSpPr>
          <p:cNvPr id="3" name="Text Placeholder 2"/>
          <p:cNvSpPr>
            <a:spLocks noGrp="1"/>
          </p:cNvSpPr>
          <p:nvPr>
            <p:ph type="body" idx="1"/>
          </p:nvPr>
        </p:nvSpPr>
        <p:spPr>
          <a:xfrm>
            <a:off x="2711990" y="2743200"/>
            <a:ext cx="5143502" cy="685800"/>
          </a:xfrm>
        </p:spPr>
        <p:txBody>
          <a:bodyPr>
            <a:noAutofit/>
          </a:bodyPr>
          <a:lstStyle/>
          <a:p>
            <a:r>
              <a:rPr lang="en-US" sz="2400" dirty="0"/>
              <a:t>“…so then as through one transgression there resulted condemnation to all men, even so through one act of righteousness there resulted justification of life to all men…”</a:t>
            </a:r>
          </a:p>
        </p:txBody>
      </p:sp>
    </p:spTree>
    <p:extLst>
      <p:ext uri="{BB962C8B-B14F-4D97-AF65-F5344CB8AC3E}">
        <p14:creationId xmlns:p14="http://schemas.microsoft.com/office/powerpoint/2010/main" val="44338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191" y="1132032"/>
            <a:ext cx="5143502" cy="1371600"/>
          </a:xfrm>
        </p:spPr>
        <p:txBody>
          <a:bodyPr/>
          <a:lstStyle/>
          <a:p>
            <a:r>
              <a:rPr lang="en-US" dirty="0"/>
              <a:t>Romans 8:1-17</a:t>
            </a:r>
          </a:p>
        </p:txBody>
      </p:sp>
      <p:sp>
        <p:nvSpPr>
          <p:cNvPr id="3" name="Text Placeholder 2"/>
          <p:cNvSpPr>
            <a:spLocks noGrp="1"/>
          </p:cNvSpPr>
          <p:nvPr>
            <p:ph type="body" idx="1"/>
          </p:nvPr>
        </p:nvSpPr>
        <p:spPr>
          <a:xfrm>
            <a:off x="2647336" y="2653146"/>
            <a:ext cx="5143502" cy="685800"/>
          </a:xfrm>
        </p:spPr>
        <p:txBody>
          <a:bodyPr>
            <a:noAutofit/>
          </a:bodyPr>
          <a:lstStyle/>
          <a:p>
            <a:r>
              <a:rPr lang="en-US" sz="2400" dirty="0"/>
              <a:t>“…if you are living according to the flesh, you must die; but if by the Spirit you are putting to death the deeds of the body, you will live.”</a:t>
            </a:r>
          </a:p>
        </p:txBody>
      </p:sp>
    </p:spTree>
    <p:extLst>
      <p:ext uri="{BB962C8B-B14F-4D97-AF65-F5344CB8AC3E}">
        <p14:creationId xmlns:p14="http://schemas.microsoft.com/office/powerpoint/2010/main" val="13027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191" y="1132032"/>
            <a:ext cx="5143502" cy="1371600"/>
          </a:xfrm>
        </p:spPr>
        <p:txBody>
          <a:bodyPr/>
          <a:lstStyle/>
          <a:p>
            <a:r>
              <a:rPr lang="en-US" dirty="0"/>
              <a:t>Romans 6:3-14</a:t>
            </a:r>
          </a:p>
        </p:txBody>
      </p:sp>
      <p:sp>
        <p:nvSpPr>
          <p:cNvPr id="3" name="Text Placeholder 2"/>
          <p:cNvSpPr>
            <a:spLocks noGrp="1"/>
          </p:cNvSpPr>
          <p:nvPr>
            <p:ph type="body" idx="1"/>
          </p:nvPr>
        </p:nvSpPr>
        <p:spPr>
          <a:xfrm>
            <a:off x="2647336" y="2653146"/>
            <a:ext cx="5143502" cy="685800"/>
          </a:xfrm>
        </p:spPr>
        <p:txBody>
          <a:bodyPr>
            <a:noAutofit/>
          </a:bodyPr>
          <a:lstStyle/>
          <a:p>
            <a:r>
              <a:rPr lang="en-US" sz="2400" dirty="0"/>
              <a:t>“Even so, consider yourselves to be dead to sin, but alive to God in Christ Jesus. Therefore do not let sin reign in your mortal body so that you obey its lusts.”</a:t>
            </a:r>
          </a:p>
        </p:txBody>
      </p:sp>
    </p:spTree>
    <p:extLst>
      <p:ext uri="{BB962C8B-B14F-4D97-AF65-F5344CB8AC3E}">
        <p14:creationId xmlns:p14="http://schemas.microsoft.com/office/powerpoint/2010/main" val="396525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Kenny Chesney</a:t>
            </a:r>
            <a:endParaRPr dirty="0"/>
          </a:p>
        </p:txBody>
      </p:sp>
      <p:sp>
        <p:nvSpPr>
          <p:cNvPr id="4" name="TextBox 3">
            <a:extLst>
              <a:ext uri="{FF2B5EF4-FFF2-40B4-BE49-F238E27FC236}">
                <a16:creationId xmlns:a16="http://schemas.microsoft.com/office/drawing/2014/main" id="{F6A332C8-AD46-4A87-B067-6E5A260CBDC4}"/>
              </a:ext>
            </a:extLst>
          </p:cNvPr>
          <p:cNvSpPr txBox="1"/>
          <p:nvPr/>
        </p:nvSpPr>
        <p:spPr>
          <a:xfrm>
            <a:off x="699655" y="2388177"/>
            <a:ext cx="7643056" cy="1569660"/>
          </a:xfrm>
          <a:prstGeom prst="rect">
            <a:avLst/>
          </a:prstGeom>
          <a:noFill/>
        </p:spPr>
        <p:txBody>
          <a:bodyPr wrap="square" rtlCol="0">
            <a:spAutoFit/>
          </a:bodyPr>
          <a:lstStyle/>
          <a:p>
            <a:r>
              <a:rPr lang="en-US" sz="2400" i="1" dirty="0"/>
              <a:t>Everybody wants to go to heaven </a:t>
            </a:r>
          </a:p>
          <a:p>
            <a:r>
              <a:rPr lang="en-US" sz="2400" i="1" dirty="0"/>
              <a:t>Have a mansion high above the clouds </a:t>
            </a:r>
          </a:p>
          <a:p>
            <a:r>
              <a:rPr lang="en-US" sz="2400" i="1" dirty="0"/>
              <a:t>Everybody wants to go to heaven </a:t>
            </a:r>
          </a:p>
          <a:p>
            <a:r>
              <a:rPr lang="en-US" sz="2400" i="1" dirty="0"/>
              <a:t>But nobody wants to go right now. </a:t>
            </a:r>
            <a:endParaRPr lang="en-US" sz="24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98D3-8D7D-4E9C-B415-83B3EED08EB7}"/>
              </a:ext>
            </a:extLst>
          </p:cNvPr>
          <p:cNvSpPr>
            <a:spLocks noGrp="1"/>
          </p:cNvSpPr>
          <p:nvPr>
            <p:ph type="title"/>
          </p:nvPr>
        </p:nvSpPr>
        <p:spPr/>
        <p:txBody>
          <a:bodyPr>
            <a:normAutofit/>
          </a:bodyPr>
          <a:lstStyle/>
          <a:p>
            <a:r>
              <a:rPr lang="en-US" sz="3200" dirty="0"/>
              <a:t>Revelation 21:22-22:4</a:t>
            </a:r>
          </a:p>
        </p:txBody>
      </p:sp>
      <p:sp>
        <p:nvSpPr>
          <p:cNvPr id="3" name="Content Placeholder 2">
            <a:extLst>
              <a:ext uri="{FF2B5EF4-FFF2-40B4-BE49-F238E27FC236}">
                <a16:creationId xmlns:a16="http://schemas.microsoft.com/office/drawing/2014/main" id="{B17A3115-931E-4C10-A592-0E1758EE653B}"/>
              </a:ext>
            </a:extLst>
          </p:cNvPr>
          <p:cNvSpPr>
            <a:spLocks noGrp="1"/>
          </p:cNvSpPr>
          <p:nvPr>
            <p:ph idx="1"/>
          </p:nvPr>
        </p:nvSpPr>
        <p:spPr/>
        <p:txBody>
          <a:bodyPr>
            <a:normAutofit lnSpcReduction="10000"/>
          </a:bodyPr>
          <a:lstStyle/>
          <a:p>
            <a:r>
              <a:rPr lang="en-US" sz="3600" dirty="0"/>
              <a:t>Presence of God, face to face</a:t>
            </a:r>
          </a:p>
          <a:p>
            <a:r>
              <a:rPr lang="en-US" sz="3600" dirty="0"/>
              <a:t>Nothing unclean</a:t>
            </a:r>
          </a:p>
          <a:p>
            <a:r>
              <a:rPr lang="en-US" sz="3600" dirty="0"/>
              <a:t>Water of life</a:t>
            </a:r>
          </a:p>
          <a:p>
            <a:r>
              <a:rPr lang="en-US" sz="3600" dirty="0"/>
              <a:t>Tree of life</a:t>
            </a:r>
          </a:p>
          <a:p>
            <a:r>
              <a:rPr lang="en-US" sz="3600" dirty="0"/>
              <a:t>No longer any curse</a:t>
            </a:r>
          </a:p>
          <a:p>
            <a:r>
              <a:rPr lang="en-US" sz="3600" dirty="0"/>
              <a:t>Reign forever and ever</a:t>
            </a:r>
          </a:p>
        </p:txBody>
      </p:sp>
    </p:spTree>
    <p:extLst>
      <p:ext uri="{BB962C8B-B14F-4D97-AF65-F5344CB8AC3E}">
        <p14:creationId xmlns:p14="http://schemas.microsoft.com/office/powerpoint/2010/main" val="34816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846" y="1519960"/>
            <a:ext cx="5261300" cy="1371600"/>
          </a:xfrm>
        </p:spPr>
        <p:txBody>
          <a:bodyPr/>
          <a:lstStyle/>
          <a:p>
            <a:r>
              <a:rPr lang="en-US" dirty="0"/>
              <a:t>Romans 8:18-25</a:t>
            </a:r>
          </a:p>
        </p:txBody>
      </p:sp>
      <p:sp>
        <p:nvSpPr>
          <p:cNvPr id="3" name="Text Placeholder 2"/>
          <p:cNvSpPr>
            <a:spLocks noGrp="1"/>
          </p:cNvSpPr>
          <p:nvPr>
            <p:ph type="body" idx="1"/>
          </p:nvPr>
        </p:nvSpPr>
        <p:spPr>
          <a:xfrm>
            <a:off x="2693518" y="3086100"/>
            <a:ext cx="5143502" cy="685800"/>
          </a:xfrm>
        </p:spPr>
        <p:txBody>
          <a:bodyPr>
            <a:noAutofit/>
          </a:bodyPr>
          <a:lstStyle/>
          <a:p>
            <a:r>
              <a:rPr lang="en-US" sz="2400" dirty="0"/>
              <a:t>“…the anxious longing of creation waits eagerly for the revealing of the sons of God…”</a:t>
            </a:r>
          </a:p>
        </p:txBody>
      </p:sp>
    </p:spTree>
    <p:extLst>
      <p:ext uri="{BB962C8B-B14F-4D97-AF65-F5344CB8AC3E}">
        <p14:creationId xmlns:p14="http://schemas.microsoft.com/office/powerpoint/2010/main" val="326201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191" y="1132032"/>
            <a:ext cx="5261300" cy="1371600"/>
          </a:xfrm>
        </p:spPr>
        <p:txBody>
          <a:bodyPr/>
          <a:lstStyle/>
          <a:p>
            <a:r>
              <a:rPr lang="en-US" dirty="0"/>
              <a:t>Philippians 3:27-21</a:t>
            </a:r>
          </a:p>
        </p:txBody>
      </p:sp>
      <p:sp>
        <p:nvSpPr>
          <p:cNvPr id="3" name="Text Placeholder 2"/>
          <p:cNvSpPr>
            <a:spLocks noGrp="1"/>
          </p:cNvSpPr>
          <p:nvPr>
            <p:ph type="body" idx="1"/>
          </p:nvPr>
        </p:nvSpPr>
        <p:spPr>
          <a:xfrm>
            <a:off x="2647336" y="2653146"/>
            <a:ext cx="5143502" cy="685800"/>
          </a:xfrm>
        </p:spPr>
        <p:txBody>
          <a:bodyPr>
            <a:noAutofit/>
          </a:bodyPr>
          <a:lstStyle/>
          <a:p>
            <a:r>
              <a:rPr lang="en-US" sz="2400" dirty="0"/>
              <a:t>“…For our citizenship is in heaven, from which also we eagerly wait for a Savior, the Lord Jesus Christ; who will transform the body of our humble state into conformity with the body of His glory…”</a:t>
            </a:r>
          </a:p>
        </p:txBody>
      </p:sp>
    </p:spTree>
    <p:extLst>
      <p:ext uri="{BB962C8B-B14F-4D97-AF65-F5344CB8AC3E}">
        <p14:creationId xmlns:p14="http://schemas.microsoft.com/office/powerpoint/2010/main" val="25935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Craig Campbell</a:t>
            </a:r>
            <a:endParaRPr dirty="0"/>
          </a:p>
        </p:txBody>
      </p:sp>
      <p:sp>
        <p:nvSpPr>
          <p:cNvPr id="4" name="TextBox 3">
            <a:extLst>
              <a:ext uri="{FF2B5EF4-FFF2-40B4-BE49-F238E27FC236}">
                <a16:creationId xmlns:a16="http://schemas.microsoft.com/office/drawing/2014/main" id="{F6A332C8-AD46-4A87-B067-6E5A260CBDC4}"/>
              </a:ext>
            </a:extLst>
          </p:cNvPr>
          <p:cNvSpPr txBox="1"/>
          <p:nvPr/>
        </p:nvSpPr>
        <p:spPr>
          <a:xfrm>
            <a:off x="699655" y="2388177"/>
            <a:ext cx="7827818" cy="3139321"/>
          </a:xfrm>
          <a:prstGeom prst="rect">
            <a:avLst/>
          </a:prstGeom>
          <a:noFill/>
        </p:spPr>
        <p:txBody>
          <a:bodyPr wrap="square" rtlCol="0">
            <a:spAutoFit/>
          </a:bodyPr>
          <a:lstStyle/>
          <a:p>
            <a:r>
              <a:rPr lang="en-US" i="1" dirty="0"/>
              <a:t>Now it says in the King James, in the Almighty’s kingdom, </a:t>
            </a:r>
          </a:p>
          <a:p>
            <a:r>
              <a:rPr lang="en-US" i="1" dirty="0"/>
              <a:t>He mentions a mansion that He’s built just for me. </a:t>
            </a:r>
          </a:p>
          <a:p>
            <a:r>
              <a:rPr lang="en-US" i="1" dirty="0"/>
              <a:t>Now I’d gladly trade it for a farm house with acreage </a:t>
            </a:r>
          </a:p>
          <a:p>
            <a:r>
              <a:rPr lang="en-US" i="1" dirty="0"/>
              <a:t>And a back yard that’s shaded and a squeaky front porch swing.</a:t>
            </a:r>
          </a:p>
          <a:p>
            <a:r>
              <a:rPr lang="en-US" i="1" dirty="0"/>
              <a:t>That’s where I </a:t>
            </a:r>
            <a:r>
              <a:rPr lang="en-US" i="1" dirty="0" err="1"/>
              <a:t>wanna</a:t>
            </a:r>
            <a:r>
              <a:rPr lang="en-US" i="1" dirty="0"/>
              <a:t> hang my wings. </a:t>
            </a:r>
          </a:p>
          <a:p>
            <a:r>
              <a:rPr lang="en-US" i="1" dirty="0"/>
              <a:t>When I die I </a:t>
            </a:r>
            <a:r>
              <a:rPr lang="en-US" i="1" dirty="0" err="1"/>
              <a:t>wanna</a:t>
            </a:r>
            <a:r>
              <a:rPr lang="en-US" i="1" dirty="0"/>
              <a:t> live on the outskirts of Heaven, </a:t>
            </a:r>
          </a:p>
          <a:p>
            <a:r>
              <a:rPr lang="en-US" i="1" dirty="0"/>
              <a:t>Where there’s dirt roads for miles, hay in the fields, and fish in </a:t>
            </a:r>
          </a:p>
          <a:p>
            <a:r>
              <a:rPr lang="en-US" i="1" dirty="0"/>
              <a:t>   the river, </a:t>
            </a:r>
          </a:p>
          <a:p>
            <a:r>
              <a:rPr lang="en-US" i="1" dirty="0"/>
              <a:t>Where there’s dogwood trees and honey bees, </a:t>
            </a:r>
          </a:p>
          <a:p>
            <a:r>
              <a:rPr lang="en-US" i="1" dirty="0"/>
              <a:t>And blue skies and green grass forever. </a:t>
            </a:r>
          </a:p>
          <a:p>
            <a:r>
              <a:rPr lang="en-US" i="1" dirty="0"/>
              <a:t>So Lord when I die I </a:t>
            </a:r>
            <a:r>
              <a:rPr lang="en-US" i="1" dirty="0" err="1"/>
              <a:t>wanna</a:t>
            </a:r>
            <a:r>
              <a:rPr lang="en-US" i="1" dirty="0"/>
              <a:t> live on the outskirts of Heaven.</a:t>
            </a:r>
            <a:endParaRPr lang="en-US" sz="3000" dirty="0"/>
          </a:p>
        </p:txBody>
      </p:sp>
    </p:spTree>
    <p:extLst>
      <p:ext uri="{BB962C8B-B14F-4D97-AF65-F5344CB8AC3E}">
        <p14:creationId xmlns:p14="http://schemas.microsoft.com/office/powerpoint/2010/main" val="29774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Hank Williams Jr.</a:t>
            </a:r>
            <a:endParaRPr dirty="0"/>
          </a:p>
        </p:txBody>
      </p:sp>
      <p:sp>
        <p:nvSpPr>
          <p:cNvPr id="4" name="TextBox 3">
            <a:extLst>
              <a:ext uri="{FF2B5EF4-FFF2-40B4-BE49-F238E27FC236}">
                <a16:creationId xmlns:a16="http://schemas.microsoft.com/office/drawing/2014/main" id="{F6A332C8-AD46-4A87-B067-6E5A260CBDC4}"/>
              </a:ext>
            </a:extLst>
          </p:cNvPr>
          <p:cNvSpPr txBox="1"/>
          <p:nvPr/>
        </p:nvSpPr>
        <p:spPr>
          <a:xfrm>
            <a:off x="699655" y="2388178"/>
            <a:ext cx="7643056" cy="1384995"/>
          </a:xfrm>
          <a:prstGeom prst="rect">
            <a:avLst/>
          </a:prstGeom>
          <a:noFill/>
        </p:spPr>
        <p:txBody>
          <a:bodyPr wrap="square" rtlCol="0">
            <a:spAutoFit/>
          </a:bodyPr>
          <a:lstStyle/>
          <a:p>
            <a:r>
              <a:rPr lang="en-US" sz="2400" i="1" dirty="0"/>
              <a:t>If Heaven </a:t>
            </a:r>
            <a:r>
              <a:rPr lang="en-US" sz="2400" i="1" dirty="0" err="1"/>
              <a:t>ain’t</a:t>
            </a:r>
            <a:r>
              <a:rPr lang="en-US" sz="2400" i="1" dirty="0"/>
              <a:t> a lot like Dixie, </a:t>
            </a:r>
          </a:p>
          <a:p>
            <a:r>
              <a:rPr lang="en-US" sz="2400" i="1" dirty="0"/>
              <a:t>I’d just as soon stay home</a:t>
            </a:r>
            <a:r>
              <a:rPr lang="en-US" sz="2400" dirty="0"/>
              <a:t>. </a:t>
            </a:r>
          </a:p>
          <a:p>
            <a:endParaRPr lang="en-US" sz="3600" dirty="0"/>
          </a:p>
        </p:txBody>
      </p:sp>
    </p:spTree>
    <p:extLst>
      <p:ext uri="{BB962C8B-B14F-4D97-AF65-F5344CB8AC3E}">
        <p14:creationId xmlns:p14="http://schemas.microsoft.com/office/powerpoint/2010/main" val="355053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14A0163-F9BE-44B7-A40E-86696B453C60}"/>
              </a:ext>
            </a:extLst>
          </p:cNvPr>
          <p:cNvSpPr/>
          <p:nvPr/>
        </p:nvSpPr>
        <p:spPr>
          <a:xfrm>
            <a:off x="976746" y="2318905"/>
            <a:ext cx="2902528" cy="193963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angle: Rounded Corners 11">
            <a:extLst>
              <a:ext uri="{FF2B5EF4-FFF2-40B4-BE49-F238E27FC236}">
                <a16:creationId xmlns:a16="http://schemas.microsoft.com/office/drawing/2014/main" id="{99D59E8C-946F-44C8-B365-3A7D7CDBDCEB}"/>
              </a:ext>
            </a:extLst>
          </p:cNvPr>
          <p:cNvSpPr/>
          <p:nvPr/>
        </p:nvSpPr>
        <p:spPr>
          <a:xfrm>
            <a:off x="5264727" y="2318905"/>
            <a:ext cx="2902528" cy="193963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Title 5"/>
          <p:cNvSpPr>
            <a:spLocks noGrp="1"/>
          </p:cNvSpPr>
          <p:nvPr>
            <p:ph type="title"/>
          </p:nvPr>
        </p:nvSpPr>
        <p:spPr/>
        <p:txBody>
          <a:bodyPr/>
          <a:lstStyle/>
          <a:p>
            <a:r>
              <a:rPr lang="en-US" dirty="0"/>
              <a:t>Life in the Son</a:t>
            </a:r>
          </a:p>
        </p:txBody>
      </p:sp>
      <p:sp>
        <p:nvSpPr>
          <p:cNvPr id="10" name="Text Placeholder 9"/>
          <p:cNvSpPr>
            <a:spLocks noGrp="1"/>
          </p:cNvSpPr>
          <p:nvPr>
            <p:ph type="body" sz="half" idx="19"/>
          </p:nvPr>
        </p:nvSpPr>
        <p:spPr>
          <a:xfrm>
            <a:off x="1067072" y="3051146"/>
            <a:ext cx="3276735" cy="755708"/>
          </a:xfrm>
        </p:spPr>
        <p:txBody>
          <a:bodyPr>
            <a:normAutofit/>
          </a:bodyPr>
          <a:lstStyle/>
          <a:p>
            <a:r>
              <a:rPr lang="en-US" sz="2700" dirty="0"/>
              <a:t>John 5:19-29</a:t>
            </a:r>
          </a:p>
        </p:txBody>
      </p:sp>
      <p:sp>
        <p:nvSpPr>
          <p:cNvPr id="11" name="Text Placeholder 9">
            <a:extLst>
              <a:ext uri="{FF2B5EF4-FFF2-40B4-BE49-F238E27FC236}">
                <a16:creationId xmlns:a16="http://schemas.microsoft.com/office/drawing/2014/main" id="{0030432D-7F35-4905-A7A5-B6BBF190F5C3}"/>
              </a:ext>
            </a:extLst>
          </p:cNvPr>
          <p:cNvSpPr txBox="1">
            <a:spLocks/>
          </p:cNvSpPr>
          <p:nvPr/>
        </p:nvSpPr>
        <p:spPr>
          <a:xfrm>
            <a:off x="5316953" y="3051146"/>
            <a:ext cx="3276735" cy="755708"/>
          </a:xfrm>
          <a:prstGeom prst="rect">
            <a:avLst/>
          </a:prstGeom>
        </p:spPr>
        <p:txBody>
          <a:bodyPr vert="horz" lIns="68580" tIns="34290" rIns="68580" bIns="34290" rtlCol="0">
            <a:normAutofit/>
          </a:bodyPr>
          <a:lstStyle>
            <a:lvl1pPr marL="0" indent="0" algn="l" defTabSz="914400" rtl="0" eaLnBrk="1" latinLnBrk="0" hangingPunct="1">
              <a:lnSpc>
                <a:spcPct val="100000"/>
              </a:lnSpc>
              <a:spcBef>
                <a:spcPts val="16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baseline="0">
                <a:solidFill>
                  <a:schemeClr val="tx1"/>
                </a:solidFill>
                <a:latin typeface="+mn-lt"/>
                <a:ea typeface="+mn-ea"/>
                <a:cs typeface="+mn-cs"/>
              </a:defRPr>
            </a:lvl9pPr>
          </a:lstStyle>
          <a:p>
            <a:r>
              <a:rPr lang="en-US" sz="2700" dirty="0"/>
              <a:t>John 11:23-27</a:t>
            </a: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of a roof">
            <a:extLst>
              <a:ext uri="{FF2B5EF4-FFF2-40B4-BE49-F238E27FC236}">
                <a16:creationId xmlns:a16="http://schemas.microsoft.com/office/drawing/2014/main" id="{01F590AB-1AF1-489D-B942-2800AE8629C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53261" y="857250"/>
            <a:ext cx="9144000" cy="51435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a:rPr>
              <a:t>2</a:t>
            </a: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r>
              <a:rPr lang="en-US" sz="1350" dirty="0">
                <a:solidFill>
                  <a:prstClr val="white"/>
                </a:solidFill>
                <a:latin typeface="Calibri"/>
              </a:rPr>
              <a:t>+</a:t>
            </a:r>
          </a:p>
          <a:p>
            <a:pPr algn="ctr" defTabSz="685800"/>
            <a:endParaRPr lang="en-US" sz="1350" dirty="0">
              <a:solidFill>
                <a:prstClr val="white"/>
              </a:solidFill>
              <a:latin typeface="Calibri"/>
            </a:endParaRPr>
          </a:p>
        </p:txBody>
      </p:sp>
      <p:grpSp>
        <p:nvGrpSpPr>
          <p:cNvPr id="40" name="Group 39" descr="Accent squares:  white open shape, shaded green block, and white block with text placeholder.">
            <a:extLst>
              <a:ext uri="{FF2B5EF4-FFF2-40B4-BE49-F238E27FC236}">
                <a16:creationId xmlns:a16="http://schemas.microsoft.com/office/drawing/2014/main" id="{11BEC607-8474-408E-A7AC-48A065F31B63}"/>
              </a:ext>
            </a:extLst>
          </p:cNvPr>
          <p:cNvGrpSpPr/>
          <p:nvPr/>
        </p:nvGrpSpPr>
        <p:grpSpPr>
          <a:xfrm flipH="1">
            <a:off x="1557151" y="1887958"/>
            <a:ext cx="5493320" cy="2912642"/>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a:rPr>
                <a:t>2</a:t>
              </a: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r>
                <a:rPr lang="en-US" sz="1350" dirty="0">
                  <a:solidFill>
                    <a:prstClr val="white"/>
                  </a:solidFill>
                  <a:latin typeface="Calibri"/>
                </a:rPr>
                <a:t>+</a:t>
              </a:r>
            </a:p>
            <a:p>
              <a:pPr algn="ctr" defTabSz="685800"/>
              <a:endParaRPr lang="en-US" sz="1350" dirty="0">
                <a:solidFill>
                  <a:prstClr val="white"/>
                </a:solidFill>
                <a:latin typeface="Calibri"/>
              </a:endParaRPr>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143747" y="1903715"/>
            <a:ext cx="4956942" cy="1131095"/>
          </a:xfrm>
        </p:spPr>
        <p:txBody>
          <a:bodyPr/>
          <a:lstStyle/>
          <a:p>
            <a:r>
              <a:rPr lang="en-US" dirty="0"/>
              <a:t>Genesis 2:15-17</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2066898" y="3213236"/>
            <a:ext cx="4956942" cy="337877"/>
          </a:xfrm>
        </p:spPr>
        <p:txBody>
          <a:bodyPr>
            <a:noAutofit/>
          </a:bodyPr>
          <a:lstStyle/>
          <a:p>
            <a:r>
              <a:rPr lang="en-US" sz="2400" spc="0" dirty="0"/>
              <a:t>“…in the day that you eat from it,    you will surely die.”</a:t>
            </a:r>
          </a:p>
        </p:txBody>
      </p:sp>
    </p:spTree>
    <p:extLst>
      <p:ext uri="{BB962C8B-B14F-4D97-AF65-F5344CB8AC3E}">
        <p14:creationId xmlns:p14="http://schemas.microsoft.com/office/powerpoint/2010/main" val="250621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of a roof">
            <a:extLst>
              <a:ext uri="{FF2B5EF4-FFF2-40B4-BE49-F238E27FC236}">
                <a16:creationId xmlns:a16="http://schemas.microsoft.com/office/drawing/2014/main" id="{01F590AB-1AF1-489D-B942-2800AE8629C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53261" y="857250"/>
            <a:ext cx="9144000" cy="51435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a:rPr>
              <a:t>2</a:t>
            </a: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r>
              <a:rPr lang="en-US" sz="1350" dirty="0">
                <a:solidFill>
                  <a:prstClr val="white"/>
                </a:solidFill>
                <a:latin typeface="Calibri"/>
              </a:rPr>
              <a:t>+</a:t>
            </a:r>
          </a:p>
          <a:p>
            <a:pPr algn="ctr" defTabSz="685800"/>
            <a:endParaRPr lang="en-US" sz="1350" dirty="0">
              <a:solidFill>
                <a:prstClr val="white"/>
              </a:solidFill>
              <a:latin typeface="Calibri"/>
            </a:endParaRPr>
          </a:p>
        </p:txBody>
      </p:sp>
      <p:grpSp>
        <p:nvGrpSpPr>
          <p:cNvPr id="40" name="Group 39" descr="Accent squares:  white open shape, shaded green block, and white block with text placeholder.">
            <a:extLst>
              <a:ext uri="{FF2B5EF4-FFF2-40B4-BE49-F238E27FC236}">
                <a16:creationId xmlns:a16="http://schemas.microsoft.com/office/drawing/2014/main" id="{11BEC607-8474-408E-A7AC-48A065F31B63}"/>
              </a:ext>
            </a:extLst>
          </p:cNvPr>
          <p:cNvGrpSpPr/>
          <p:nvPr/>
        </p:nvGrpSpPr>
        <p:grpSpPr>
          <a:xfrm flipH="1">
            <a:off x="1557151" y="1887958"/>
            <a:ext cx="5493320" cy="2912642"/>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a:rPr>
                <a:t>2</a:t>
              </a: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r>
                <a:rPr lang="en-US" sz="1350" dirty="0">
                  <a:solidFill>
                    <a:prstClr val="white"/>
                  </a:solidFill>
                  <a:latin typeface="Calibri"/>
                </a:rPr>
                <a:t>+</a:t>
              </a:r>
            </a:p>
            <a:p>
              <a:pPr algn="ctr" defTabSz="685800"/>
              <a:endParaRPr lang="en-US" sz="1350" dirty="0">
                <a:solidFill>
                  <a:prstClr val="white"/>
                </a:solidFill>
                <a:latin typeface="Calibri"/>
              </a:endParaRPr>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143747" y="1903715"/>
            <a:ext cx="4956942" cy="1131095"/>
          </a:xfrm>
        </p:spPr>
        <p:txBody>
          <a:bodyPr/>
          <a:lstStyle/>
          <a:p>
            <a:r>
              <a:rPr lang="en-US" dirty="0"/>
              <a:t>Genesis 3:23-24</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2066898" y="3213236"/>
            <a:ext cx="4956942" cy="337877"/>
          </a:xfrm>
        </p:spPr>
        <p:txBody>
          <a:bodyPr>
            <a:noAutofit/>
          </a:bodyPr>
          <a:lstStyle/>
          <a:p>
            <a:r>
              <a:rPr lang="en-US" sz="2400" spc="0" dirty="0"/>
              <a:t>“…So He drove the man out, and at the east of the garden of Eden He stationed the cherubim...”</a:t>
            </a:r>
          </a:p>
        </p:txBody>
      </p:sp>
    </p:spTree>
    <p:extLst>
      <p:ext uri="{BB962C8B-B14F-4D97-AF65-F5344CB8AC3E}">
        <p14:creationId xmlns:p14="http://schemas.microsoft.com/office/powerpoint/2010/main" val="62198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of a roof">
            <a:extLst>
              <a:ext uri="{FF2B5EF4-FFF2-40B4-BE49-F238E27FC236}">
                <a16:creationId xmlns:a16="http://schemas.microsoft.com/office/drawing/2014/main" id="{01F590AB-1AF1-489D-B942-2800AE8629C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53261" y="857250"/>
            <a:ext cx="9144000" cy="51435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a:rPr>
              <a:t>2</a:t>
            </a: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r>
              <a:rPr lang="en-US" sz="1350" dirty="0">
                <a:solidFill>
                  <a:prstClr val="white"/>
                </a:solidFill>
                <a:latin typeface="Calibri"/>
              </a:rPr>
              <a:t>+</a:t>
            </a:r>
          </a:p>
          <a:p>
            <a:pPr algn="ctr" defTabSz="685800"/>
            <a:endParaRPr lang="en-US" sz="1350" dirty="0">
              <a:solidFill>
                <a:prstClr val="white"/>
              </a:solidFill>
              <a:latin typeface="Calibri"/>
            </a:endParaRPr>
          </a:p>
        </p:txBody>
      </p:sp>
      <p:grpSp>
        <p:nvGrpSpPr>
          <p:cNvPr id="40" name="Group 39" descr="Accent squares:  white open shape, shaded green block, and white block with text placeholder.">
            <a:extLst>
              <a:ext uri="{FF2B5EF4-FFF2-40B4-BE49-F238E27FC236}">
                <a16:creationId xmlns:a16="http://schemas.microsoft.com/office/drawing/2014/main" id="{11BEC607-8474-408E-A7AC-48A065F31B63}"/>
              </a:ext>
            </a:extLst>
          </p:cNvPr>
          <p:cNvGrpSpPr/>
          <p:nvPr/>
        </p:nvGrpSpPr>
        <p:grpSpPr>
          <a:xfrm flipH="1">
            <a:off x="1557151" y="1887958"/>
            <a:ext cx="5493320" cy="2912642"/>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a:rPr>
                <a:t>2</a:t>
              </a: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r>
                <a:rPr lang="en-US" sz="1350" dirty="0">
                  <a:solidFill>
                    <a:prstClr val="white"/>
                  </a:solidFill>
                  <a:latin typeface="Calibri"/>
                </a:rPr>
                <a:t>+</a:t>
              </a:r>
            </a:p>
            <a:p>
              <a:pPr algn="ctr" defTabSz="685800"/>
              <a:endParaRPr lang="en-US" sz="1350" dirty="0">
                <a:solidFill>
                  <a:prstClr val="white"/>
                </a:solidFill>
                <a:latin typeface="Calibri"/>
              </a:endParaRPr>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143747" y="1903715"/>
            <a:ext cx="4956942" cy="1131095"/>
          </a:xfrm>
        </p:spPr>
        <p:txBody>
          <a:bodyPr/>
          <a:lstStyle/>
          <a:p>
            <a:r>
              <a:rPr lang="en-US" dirty="0"/>
              <a:t>Ephesians 2:1-10</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2066898" y="3213236"/>
            <a:ext cx="4956942" cy="337877"/>
          </a:xfrm>
        </p:spPr>
        <p:txBody>
          <a:bodyPr>
            <a:noAutofit/>
          </a:bodyPr>
          <a:lstStyle/>
          <a:p>
            <a:r>
              <a:rPr lang="en-US" sz="2400" spc="0" dirty="0"/>
              <a:t>“…and you were dead in your trespasses and sins…”</a:t>
            </a:r>
          </a:p>
        </p:txBody>
      </p:sp>
    </p:spTree>
    <p:extLst>
      <p:ext uri="{BB962C8B-B14F-4D97-AF65-F5344CB8AC3E}">
        <p14:creationId xmlns:p14="http://schemas.microsoft.com/office/powerpoint/2010/main" val="9398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Triangular design of a roof">
            <a:extLst>
              <a:ext uri="{FF2B5EF4-FFF2-40B4-BE49-F238E27FC236}">
                <a16:creationId xmlns:a16="http://schemas.microsoft.com/office/drawing/2014/main" id="{01F590AB-1AF1-489D-B942-2800AE8629C3}"/>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53261" y="857250"/>
            <a:ext cx="9144000" cy="5143500"/>
          </a:xfrm>
          <a:prstGeom prst="rect">
            <a:avLst/>
          </a:prstGeom>
          <a:solidFill>
            <a:srgbClr val="2F334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a:rPr>
              <a:t>2</a:t>
            </a: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r>
              <a:rPr lang="en-US" sz="1350" dirty="0">
                <a:solidFill>
                  <a:prstClr val="white"/>
                </a:solidFill>
                <a:latin typeface="Calibri"/>
              </a:rPr>
              <a:t>+</a:t>
            </a:r>
          </a:p>
          <a:p>
            <a:pPr algn="ctr" defTabSz="685800"/>
            <a:endParaRPr lang="en-US" sz="1350" dirty="0">
              <a:solidFill>
                <a:prstClr val="white"/>
              </a:solidFill>
              <a:latin typeface="Calibri"/>
            </a:endParaRPr>
          </a:p>
        </p:txBody>
      </p:sp>
      <p:grpSp>
        <p:nvGrpSpPr>
          <p:cNvPr id="40" name="Group 39" descr="Accent squares:  white open shape, shaded green block, and white block with text placeholder.">
            <a:extLst>
              <a:ext uri="{FF2B5EF4-FFF2-40B4-BE49-F238E27FC236}">
                <a16:creationId xmlns:a16="http://schemas.microsoft.com/office/drawing/2014/main" id="{11BEC607-8474-408E-A7AC-48A065F31B63}"/>
              </a:ext>
            </a:extLst>
          </p:cNvPr>
          <p:cNvGrpSpPr/>
          <p:nvPr/>
        </p:nvGrpSpPr>
        <p:grpSpPr>
          <a:xfrm flipH="1">
            <a:off x="1557151" y="1887958"/>
            <a:ext cx="5493320" cy="2912642"/>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a:rPr>
                <a:t>2</a:t>
              </a: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endParaRPr lang="en-US" sz="1350" dirty="0">
                <a:solidFill>
                  <a:prstClr val="white"/>
                </a:solidFill>
                <a:latin typeface="Calibri"/>
              </a:endParaRPr>
            </a:p>
            <a:p>
              <a:pPr algn="ctr" defTabSz="685800"/>
              <a:r>
                <a:rPr lang="en-US" sz="1350" dirty="0">
                  <a:solidFill>
                    <a:prstClr val="white"/>
                  </a:solidFill>
                  <a:latin typeface="Calibri"/>
                </a:rPr>
                <a:t>+</a:t>
              </a:r>
            </a:p>
            <a:p>
              <a:pPr algn="ctr" defTabSz="685800"/>
              <a:endParaRPr lang="en-US" sz="1350" dirty="0">
                <a:solidFill>
                  <a:prstClr val="white"/>
                </a:solidFill>
                <a:latin typeface="Calibri"/>
              </a:endParaRPr>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143747" y="1903715"/>
            <a:ext cx="4956942" cy="1131095"/>
          </a:xfrm>
        </p:spPr>
        <p:txBody>
          <a:bodyPr/>
          <a:lstStyle/>
          <a:p>
            <a:r>
              <a:rPr lang="en-US" dirty="0"/>
              <a:t>1 Timothy 5:6</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2066898" y="3213236"/>
            <a:ext cx="4956942" cy="337877"/>
          </a:xfrm>
        </p:spPr>
        <p:txBody>
          <a:bodyPr>
            <a:noAutofit/>
          </a:bodyPr>
          <a:lstStyle/>
          <a:p>
            <a:r>
              <a:rPr lang="en-US" sz="2400" spc="0" dirty="0"/>
              <a:t>“…she who gives herself                       to wonton pleasure                                  is dead even while she lives.”</a:t>
            </a:r>
          </a:p>
        </p:txBody>
      </p:sp>
    </p:spTree>
    <p:extLst>
      <p:ext uri="{BB962C8B-B14F-4D97-AF65-F5344CB8AC3E}">
        <p14:creationId xmlns:p14="http://schemas.microsoft.com/office/powerpoint/2010/main" val="24595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01_Presentation_AS - v4.potx" id="{D7CDF393-FDD4-437B-B94C-496AC1500528}" vid="{96D15EC4-ADBA-4147-B6BF-A6EFEFEB87E6}"/>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themed presentation</Template>
  <TotalTime>1495</TotalTime>
  <Words>577</Words>
  <Application>Microsoft Office PowerPoint</Application>
  <PresentationFormat>On-screen Show (4:3)</PresentationFormat>
  <Paragraphs>600</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Segoe Print</vt:lpstr>
      <vt:lpstr>Nature Illustration 16x9</vt:lpstr>
      <vt:lpstr>Office Theme</vt:lpstr>
      <vt:lpstr>Eternal Life</vt:lpstr>
      <vt:lpstr>Kenny Chesney</vt:lpstr>
      <vt:lpstr>Craig Campbell</vt:lpstr>
      <vt:lpstr>Hank Williams Jr.</vt:lpstr>
      <vt:lpstr>Life in the Son</vt:lpstr>
      <vt:lpstr>Genesis 2:15-17</vt:lpstr>
      <vt:lpstr>Genesis 3:23-24</vt:lpstr>
      <vt:lpstr>Ephesians 2:1-10</vt:lpstr>
      <vt:lpstr>1 Timothy 5:6</vt:lpstr>
      <vt:lpstr>Colossians 1:9-14</vt:lpstr>
      <vt:lpstr>John 3:3-8</vt:lpstr>
      <vt:lpstr>Role of the Spirit in the New Creation</vt:lpstr>
      <vt:lpstr>PowerPoint Presentation</vt:lpstr>
      <vt:lpstr>PowerPoint Presentation</vt:lpstr>
      <vt:lpstr>PowerPoint Presentation</vt:lpstr>
      <vt:lpstr>PowerPoint Presentation</vt:lpstr>
      <vt:lpstr>Romans 5:12-17</vt:lpstr>
      <vt:lpstr>Romans 8:1-17</vt:lpstr>
      <vt:lpstr>Romans 6:3-14</vt:lpstr>
      <vt:lpstr>Revelation 21:22-22:4</vt:lpstr>
      <vt:lpstr>Romans 8:18-25</vt:lpstr>
      <vt:lpstr>Philippians 3:27-21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John Guzzetta</dc:creator>
  <cp:lastModifiedBy>Dad</cp:lastModifiedBy>
  <cp:revision>10</cp:revision>
  <cp:lastPrinted>2018-09-08T20:19:42Z</cp:lastPrinted>
  <dcterms:created xsi:type="dcterms:W3CDTF">2018-09-07T19:54:26Z</dcterms:created>
  <dcterms:modified xsi:type="dcterms:W3CDTF">2018-09-09T11:35:25Z</dcterms:modified>
</cp:coreProperties>
</file>