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431" r:id="rId3"/>
    <p:sldId id="432" r:id="rId4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9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4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0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05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8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8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8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3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1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5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0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68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6B9A-02B7-4D2F-AA4A-FF3482305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 Christian on Pause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49F73-56CB-443B-8500-28252D2DA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0BF8-6312-4785-9077-D1A17356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Pause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B8BA-A386-4FD8-A9CB-1FA002FD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410691"/>
            <a:ext cx="7524003" cy="4313381"/>
          </a:xfrm>
        </p:spPr>
        <p:txBody>
          <a:bodyPr>
            <a:normAutofit/>
          </a:bodyPr>
          <a:lstStyle/>
          <a:p>
            <a:r>
              <a:rPr lang="en-US" sz="2800" dirty="0"/>
              <a:t> Discouragement from brethren, or life in   general</a:t>
            </a:r>
          </a:p>
          <a:p>
            <a:r>
              <a:rPr lang="en-US" sz="2800" dirty="0"/>
              <a:t> Dealing with personal sin</a:t>
            </a:r>
          </a:p>
          <a:p>
            <a:r>
              <a:rPr lang="en-US" sz="2800" dirty="0"/>
              <a:t> Preparation for a big work</a:t>
            </a:r>
          </a:p>
          <a:p>
            <a:r>
              <a:rPr lang="en-US" sz="2800" dirty="0"/>
              <a:t> Drawing closer to God through prayer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151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0BF8-6312-4785-9077-D1A17356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B8BA-A386-4FD8-A9CB-1FA002FD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410691"/>
            <a:ext cx="7524003" cy="431338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 Recharge batteries to better serve</a:t>
            </a:r>
          </a:p>
          <a:p>
            <a:r>
              <a:rPr lang="en-US" sz="2800" dirty="0"/>
              <a:t> Rededication after repentance</a:t>
            </a:r>
          </a:p>
          <a:p>
            <a:r>
              <a:rPr lang="en-US" sz="2800" dirty="0"/>
              <a:t> Preparation for a big work</a:t>
            </a:r>
          </a:p>
          <a:p>
            <a:r>
              <a:rPr lang="en-US" sz="2800" dirty="0"/>
              <a:t> </a:t>
            </a:r>
            <a:r>
              <a:rPr lang="en-US" sz="2800" i="1" dirty="0"/>
              <a:t>Never</a:t>
            </a:r>
            <a:r>
              <a:rPr lang="en-US" sz="2800" dirty="0"/>
              <a:t> a vacation from God</a:t>
            </a:r>
          </a:p>
          <a:p>
            <a:r>
              <a:rPr lang="en-US" sz="2800" dirty="0"/>
              <a:t> </a:t>
            </a:r>
            <a:r>
              <a:rPr lang="en-US" sz="2800" i="1" dirty="0"/>
              <a:t>Never</a:t>
            </a:r>
            <a:r>
              <a:rPr lang="en-US" sz="2800" dirty="0"/>
              <a:t> a season of sinning</a:t>
            </a:r>
          </a:p>
          <a:p>
            <a:r>
              <a:rPr lang="en-US" sz="2800" dirty="0"/>
              <a:t> </a:t>
            </a:r>
            <a:r>
              <a:rPr lang="en-US" sz="2800" i="1" dirty="0"/>
              <a:t>Never</a:t>
            </a:r>
            <a:r>
              <a:rPr lang="en-US" sz="2800" dirty="0"/>
              <a:t> pouting and waiting for someone else to fix their problems first</a:t>
            </a:r>
          </a:p>
          <a:p>
            <a:r>
              <a:rPr lang="en-US" sz="2800" dirty="0"/>
              <a:t> </a:t>
            </a:r>
            <a:r>
              <a:rPr lang="en-US" sz="2800" i="1" dirty="0"/>
              <a:t>Never</a:t>
            </a:r>
            <a:r>
              <a:rPr lang="en-US" sz="2800" dirty="0"/>
              <a:t> open-ended, </a:t>
            </a:r>
            <a:r>
              <a:rPr lang="en-US" sz="2800" i="1" dirty="0"/>
              <a:t>never</a:t>
            </a:r>
            <a:r>
              <a:rPr lang="en-US" sz="2800" dirty="0"/>
              <a:t> retirement – rather, a set and finite period of time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23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24772</TotalTime>
  <Words>94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Trebuchet MS</vt:lpstr>
      <vt:lpstr>Wingdings 2</vt:lpstr>
      <vt:lpstr>Quotable</vt:lpstr>
      <vt:lpstr>A Christian on Pause</vt:lpstr>
      <vt:lpstr>Reasons to Pause</vt:lpstr>
      <vt:lpstr>Purpose of Pause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Guzzetta</dc:creator>
  <cp:lastModifiedBy>John Guzzetta</cp:lastModifiedBy>
  <cp:revision>72</cp:revision>
  <cp:lastPrinted>2018-10-16T16:55:26Z</cp:lastPrinted>
  <dcterms:created xsi:type="dcterms:W3CDTF">2018-07-28T13:47:11Z</dcterms:created>
  <dcterms:modified xsi:type="dcterms:W3CDTF">2018-12-15T15:52:33Z</dcterms:modified>
</cp:coreProperties>
</file>