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5" r:id="rId3"/>
    <p:sldId id="307" r:id="rId4"/>
    <p:sldId id="308" r:id="rId5"/>
    <p:sldId id="309" r:id="rId6"/>
    <p:sldId id="310" r:id="rId7"/>
    <p:sldId id="314" r:id="rId8"/>
    <p:sldId id="299" r:id="rId9"/>
    <p:sldId id="317" r:id="rId10"/>
    <p:sldId id="311" r:id="rId11"/>
    <p:sldId id="312" r:id="rId12"/>
    <p:sldId id="313" r:id="rId13"/>
    <p:sldId id="315" r:id="rId14"/>
    <p:sldId id="318" r:id="rId15"/>
    <p:sldId id="316" r:id="rId16"/>
    <p:sldId id="31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snapToGrid="0">
      <p:cViewPr varScale="1">
        <p:scale>
          <a:sx n="65" d="100"/>
          <a:sy n="65" d="100"/>
        </p:scale>
        <p:origin x="24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1" name="Straight Connector 10"/>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616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613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13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45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0" name="Rectangle 9"/>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35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80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741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0912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304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943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26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10/4/2019</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87656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847F-744E-4F91-96ED-B40D2BE355DE}"/>
              </a:ext>
            </a:extLst>
          </p:cNvPr>
          <p:cNvSpPr>
            <a:spLocks noGrp="1"/>
          </p:cNvSpPr>
          <p:nvPr>
            <p:ph type="ctrTitle"/>
          </p:nvPr>
        </p:nvSpPr>
        <p:spPr>
          <a:xfrm>
            <a:off x="366754" y="4960137"/>
            <a:ext cx="5829300" cy="1463040"/>
          </a:xfrm>
        </p:spPr>
        <p:txBody>
          <a:bodyPr>
            <a:normAutofit/>
          </a:bodyPr>
          <a:lstStyle/>
          <a:p>
            <a:r>
              <a:rPr lang="en-US" sz="4800" dirty="0"/>
              <a:t>Wives In God’s Plan</a:t>
            </a:r>
          </a:p>
        </p:txBody>
      </p:sp>
      <p:sp>
        <p:nvSpPr>
          <p:cNvPr id="3" name="Subtitle 2">
            <a:extLst>
              <a:ext uri="{FF2B5EF4-FFF2-40B4-BE49-F238E27FC236}">
                <a16:creationId xmlns:a16="http://schemas.microsoft.com/office/drawing/2014/main" id="{8F1C6B5F-AFDF-404E-8059-C42ADF1DC4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81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Galatians 3:26-28</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For you are all sons of God through faith in Christ Jesus. For all of you who were baptized into Christ have clothed yourselves with Christ. There is neither Jew nor Greek, there is neither slave nor free man, there is neither male nor female; for you are all one in Christ Jesus. </a:t>
            </a:r>
            <a:endParaRPr lang="en-US" sz="11500" dirty="0"/>
          </a:p>
        </p:txBody>
      </p:sp>
    </p:spTree>
    <p:extLst>
      <p:ext uri="{BB962C8B-B14F-4D97-AF65-F5344CB8AC3E}">
        <p14:creationId xmlns:p14="http://schemas.microsoft.com/office/powerpoint/2010/main" val="276963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1 Peter 3:7</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You husbands in the same way, live with your wives in an understanding way, as with someone weaker, since she is a woman; and show her honor as a fellow heir of the grace of life, so that your prayers will not be hindered.</a:t>
            </a:r>
            <a:endParaRPr lang="en-US" sz="19900" dirty="0"/>
          </a:p>
        </p:txBody>
      </p:sp>
    </p:spTree>
    <p:extLst>
      <p:ext uri="{BB962C8B-B14F-4D97-AF65-F5344CB8AC3E}">
        <p14:creationId xmlns:p14="http://schemas.microsoft.com/office/powerpoint/2010/main" val="79479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Ephesians 5:22-30</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Autofit/>
          </a:bodyPr>
          <a:lstStyle/>
          <a:p>
            <a:r>
              <a:rPr lang="en-US" sz="3200" dirty="0"/>
              <a:t>Wives, be subject to your own husbands, as to the Lord. For the husband is the head of the wife, as Christ also is the head of the church, He Himself being the Savior of the body. But as the church is subject to Christ, so also the wives ought to be to their husbands in everything.</a:t>
            </a:r>
          </a:p>
        </p:txBody>
      </p:sp>
    </p:spTree>
    <p:extLst>
      <p:ext uri="{BB962C8B-B14F-4D97-AF65-F5344CB8AC3E}">
        <p14:creationId xmlns:p14="http://schemas.microsoft.com/office/powerpoint/2010/main" val="11266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Ephesians 5:22-30</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Autofit/>
          </a:bodyPr>
          <a:lstStyle/>
          <a:p>
            <a:r>
              <a:rPr lang="en-US" sz="3200" dirty="0"/>
              <a:t>Husbands, love your wives, just as Christ also loved the church and gave Himself up for her, so that He might sanctify her, having cleansed her by the washing of water with the word, that He might present to Himself the church in all her glory, having no spot or wrinkle or any such thing; but that she would be holy and blameless. So husbands ought also to love their own wives as their own bodies…</a:t>
            </a:r>
          </a:p>
        </p:txBody>
      </p:sp>
    </p:spTree>
    <p:extLst>
      <p:ext uri="{BB962C8B-B14F-4D97-AF65-F5344CB8AC3E}">
        <p14:creationId xmlns:p14="http://schemas.microsoft.com/office/powerpoint/2010/main" val="367607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Luke 8:1-3</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746639" cy="4395481"/>
          </a:xfrm>
        </p:spPr>
        <p:txBody>
          <a:bodyPr>
            <a:noAutofit/>
          </a:bodyPr>
          <a:lstStyle/>
          <a:p>
            <a:r>
              <a:rPr lang="en-US" sz="3200" dirty="0"/>
              <a:t>He began going around from one city and village to another, proclaiming and preaching the kingdom of God. The twelve were with Him, and also some women who had been healed of evil spirits and sicknesses: Mary who was called Magdalene, from whom seven demons had gone out, and Joanna the wife of </a:t>
            </a:r>
            <a:r>
              <a:rPr lang="en-US" sz="3200" dirty="0" err="1"/>
              <a:t>Chuza</a:t>
            </a:r>
            <a:r>
              <a:rPr lang="en-US" sz="3200" dirty="0"/>
              <a:t>, Herod’s steward, and Susanna, and many others who were contributing to their support out of their private means.</a:t>
            </a:r>
            <a:endParaRPr lang="en-US" sz="4400" dirty="0"/>
          </a:p>
        </p:txBody>
      </p:sp>
    </p:spTree>
    <p:extLst>
      <p:ext uri="{BB962C8B-B14F-4D97-AF65-F5344CB8AC3E}">
        <p14:creationId xmlns:p14="http://schemas.microsoft.com/office/powerpoint/2010/main" val="94298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Genesis 3:15</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pPr marL="0" indent="0">
              <a:spcBef>
                <a:spcPts val="0"/>
              </a:spcBef>
              <a:buNone/>
            </a:pPr>
            <a:r>
              <a:rPr lang="en-US" sz="3200" dirty="0"/>
              <a:t>The Lord God said to the serpent…</a:t>
            </a:r>
          </a:p>
          <a:p>
            <a:pPr marL="0" indent="0">
              <a:spcBef>
                <a:spcPts val="0"/>
              </a:spcBef>
              <a:buNone/>
            </a:pPr>
            <a:r>
              <a:rPr lang="en-US" sz="3200" dirty="0"/>
              <a:t>“And I will put enmity</a:t>
            </a:r>
            <a:endParaRPr lang="en-US" sz="4400" dirty="0"/>
          </a:p>
          <a:p>
            <a:pPr marL="0" indent="0">
              <a:spcBef>
                <a:spcPts val="0"/>
              </a:spcBef>
              <a:buNone/>
            </a:pPr>
            <a:r>
              <a:rPr lang="en-US" sz="3200" dirty="0"/>
              <a:t>Between you and the woman,</a:t>
            </a:r>
            <a:br>
              <a:rPr lang="en-US" sz="4400" dirty="0"/>
            </a:br>
            <a:r>
              <a:rPr lang="en-US" sz="3200" dirty="0"/>
              <a:t>And between your seed and her seed;</a:t>
            </a:r>
            <a:br>
              <a:rPr lang="en-US" sz="4400" dirty="0"/>
            </a:br>
            <a:r>
              <a:rPr lang="en-US" sz="3200" dirty="0"/>
              <a:t>He shall bruise you on the head,</a:t>
            </a:r>
            <a:br>
              <a:rPr lang="en-US" sz="4400" dirty="0"/>
            </a:br>
            <a:r>
              <a:rPr lang="en-US" sz="3200" dirty="0"/>
              <a:t>And you shall bruise him on the heel.”</a:t>
            </a:r>
            <a:endParaRPr lang="en-US" sz="11500" dirty="0"/>
          </a:p>
        </p:txBody>
      </p:sp>
      <p:sp>
        <p:nvSpPr>
          <p:cNvPr id="4" name="TextBox 3">
            <a:extLst>
              <a:ext uri="{FF2B5EF4-FFF2-40B4-BE49-F238E27FC236}">
                <a16:creationId xmlns:a16="http://schemas.microsoft.com/office/drawing/2014/main" id="{E006A7C7-3764-410B-9876-0B5EEBD3B826}"/>
              </a:ext>
            </a:extLst>
          </p:cNvPr>
          <p:cNvSpPr txBox="1"/>
          <p:nvPr/>
        </p:nvSpPr>
        <p:spPr>
          <a:xfrm>
            <a:off x="4503174" y="5014868"/>
            <a:ext cx="3872731" cy="707886"/>
          </a:xfrm>
          <a:prstGeom prst="rect">
            <a:avLst/>
          </a:prstGeom>
          <a:noFill/>
        </p:spPr>
        <p:txBody>
          <a:bodyPr wrap="square" rtlCol="0">
            <a:spAutoFit/>
          </a:bodyPr>
          <a:lstStyle/>
          <a:p>
            <a:r>
              <a:rPr lang="en-US" sz="4000" i="1" dirty="0">
                <a:solidFill>
                  <a:schemeClr val="accent2"/>
                </a:solidFill>
              </a:rPr>
              <a:t>SALVATION…</a:t>
            </a:r>
          </a:p>
        </p:txBody>
      </p:sp>
    </p:spTree>
    <p:extLst>
      <p:ext uri="{BB962C8B-B14F-4D97-AF65-F5344CB8AC3E}">
        <p14:creationId xmlns:p14="http://schemas.microsoft.com/office/powerpoint/2010/main" val="59726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847F-744E-4F91-96ED-B40D2BE355DE}"/>
              </a:ext>
            </a:extLst>
          </p:cNvPr>
          <p:cNvSpPr>
            <a:spLocks noGrp="1"/>
          </p:cNvSpPr>
          <p:nvPr>
            <p:ph type="ctrTitle"/>
          </p:nvPr>
        </p:nvSpPr>
        <p:spPr>
          <a:xfrm>
            <a:off x="366754" y="4960137"/>
            <a:ext cx="5829300" cy="1463040"/>
          </a:xfrm>
        </p:spPr>
        <p:txBody>
          <a:bodyPr>
            <a:normAutofit/>
          </a:bodyPr>
          <a:lstStyle/>
          <a:p>
            <a:r>
              <a:rPr lang="en-US" sz="4800" dirty="0"/>
              <a:t>Wives In God’s Plan</a:t>
            </a:r>
          </a:p>
        </p:txBody>
      </p:sp>
      <p:sp>
        <p:nvSpPr>
          <p:cNvPr id="3" name="Subtitle 2">
            <a:extLst>
              <a:ext uri="{FF2B5EF4-FFF2-40B4-BE49-F238E27FC236}">
                <a16:creationId xmlns:a16="http://schemas.microsoft.com/office/drawing/2014/main" id="{8F1C6B5F-AFDF-404E-8059-C42ADF1DC4C8}"/>
              </a:ext>
            </a:extLst>
          </p:cNvPr>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EEEC77DA-9BC7-47D6-9CFD-BDCE5A3E9F64}"/>
              </a:ext>
            </a:extLst>
          </p:cNvPr>
          <p:cNvSpPr txBox="1"/>
          <p:nvPr/>
        </p:nvSpPr>
        <p:spPr>
          <a:xfrm>
            <a:off x="481781" y="629265"/>
            <a:ext cx="7777316" cy="327782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4800" i="1" dirty="0">
                <a:solidFill>
                  <a:schemeClr val="bg1"/>
                </a:solidFill>
              </a:rPr>
              <a:t>SUPPORT</a:t>
            </a:r>
          </a:p>
          <a:p>
            <a:pPr marL="285750" indent="-285750">
              <a:spcAft>
                <a:spcPts val="600"/>
              </a:spcAft>
              <a:buFont typeface="Arial" panose="020B0604020202020204" pitchFamily="34" charset="0"/>
              <a:buChar char="•"/>
            </a:pPr>
            <a:r>
              <a:rPr lang="en-US" sz="4800" i="1" dirty="0">
                <a:solidFill>
                  <a:schemeClr val="bg1"/>
                </a:solidFill>
              </a:rPr>
              <a:t>SUBMISSION</a:t>
            </a:r>
          </a:p>
          <a:p>
            <a:pPr marL="285750" indent="-285750">
              <a:spcAft>
                <a:spcPts val="600"/>
              </a:spcAft>
              <a:buFont typeface="Arial" panose="020B0604020202020204" pitchFamily="34" charset="0"/>
              <a:buChar char="•"/>
            </a:pPr>
            <a:r>
              <a:rPr lang="en-US" sz="4800" i="1" dirty="0">
                <a:solidFill>
                  <a:schemeClr val="bg1"/>
                </a:solidFill>
              </a:rPr>
              <a:t>STEWARDSHIP</a:t>
            </a:r>
          </a:p>
          <a:p>
            <a:pPr marL="285750" indent="-285750">
              <a:spcAft>
                <a:spcPts val="600"/>
              </a:spcAft>
              <a:buFont typeface="Arial" panose="020B0604020202020204" pitchFamily="34" charset="0"/>
              <a:buChar char="•"/>
            </a:pPr>
            <a:r>
              <a:rPr lang="en-US" sz="4800" i="1" dirty="0">
                <a:solidFill>
                  <a:schemeClr val="bg1"/>
                </a:solidFill>
              </a:rPr>
              <a:t>SALVATION</a:t>
            </a:r>
          </a:p>
        </p:txBody>
      </p:sp>
    </p:spTree>
    <p:extLst>
      <p:ext uri="{BB962C8B-B14F-4D97-AF65-F5344CB8AC3E}">
        <p14:creationId xmlns:p14="http://schemas.microsoft.com/office/powerpoint/2010/main" val="272631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Proverbs 18:22</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He who finds a wife finds a good thing</a:t>
            </a:r>
            <a:br>
              <a:rPr lang="en-US" sz="3200" dirty="0"/>
            </a:br>
            <a:r>
              <a:rPr lang="en-US" sz="3200" dirty="0"/>
              <a:t>And obtains favor from the Lord. </a:t>
            </a:r>
            <a:endParaRPr lang="en-US" sz="3200" i="1" dirty="0"/>
          </a:p>
        </p:txBody>
      </p:sp>
    </p:spTree>
    <p:extLst>
      <p:ext uri="{BB962C8B-B14F-4D97-AF65-F5344CB8AC3E}">
        <p14:creationId xmlns:p14="http://schemas.microsoft.com/office/powerpoint/2010/main" val="200072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Genesis 2:18</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Then the Lord God said, “It is not good for the man to be alone; I will make him a helper suitable for him.”</a:t>
            </a:r>
            <a:endParaRPr lang="en-US" sz="4400" i="1" dirty="0"/>
          </a:p>
        </p:txBody>
      </p:sp>
      <p:sp>
        <p:nvSpPr>
          <p:cNvPr id="4" name="TextBox 3">
            <a:extLst>
              <a:ext uri="{FF2B5EF4-FFF2-40B4-BE49-F238E27FC236}">
                <a16:creationId xmlns:a16="http://schemas.microsoft.com/office/drawing/2014/main" id="{E34EE37E-5563-42AA-9E03-CD518EDCDB14}"/>
              </a:ext>
            </a:extLst>
          </p:cNvPr>
          <p:cNvSpPr txBox="1"/>
          <p:nvPr/>
        </p:nvSpPr>
        <p:spPr>
          <a:xfrm>
            <a:off x="4965291" y="5014868"/>
            <a:ext cx="3410614" cy="707886"/>
          </a:xfrm>
          <a:prstGeom prst="rect">
            <a:avLst/>
          </a:prstGeom>
          <a:noFill/>
        </p:spPr>
        <p:txBody>
          <a:bodyPr wrap="square" rtlCol="0">
            <a:spAutoFit/>
          </a:bodyPr>
          <a:lstStyle/>
          <a:p>
            <a:r>
              <a:rPr lang="en-US" sz="4000" i="1" dirty="0">
                <a:solidFill>
                  <a:schemeClr val="accent2"/>
                </a:solidFill>
              </a:rPr>
              <a:t>SUPPORT…</a:t>
            </a:r>
          </a:p>
        </p:txBody>
      </p:sp>
    </p:spTree>
    <p:extLst>
      <p:ext uri="{BB962C8B-B14F-4D97-AF65-F5344CB8AC3E}">
        <p14:creationId xmlns:p14="http://schemas.microsoft.com/office/powerpoint/2010/main" val="363870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1 Corinthians 7:32-34</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I want you to be free from concern. One who is unmarried is concerned about the things of the Lord, how he may please the Lord; but one who is married is concerned about the things of the world, how he may please his wife, and his interests are divided. </a:t>
            </a:r>
            <a:endParaRPr lang="en-US" sz="6000" dirty="0"/>
          </a:p>
        </p:txBody>
      </p:sp>
    </p:spTree>
    <p:extLst>
      <p:ext uri="{BB962C8B-B14F-4D97-AF65-F5344CB8AC3E}">
        <p14:creationId xmlns:p14="http://schemas.microsoft.com/office/powerpoint/2010/main" val="151185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a:xfrm>
            <a:off x="768096" y="359074"/>
            <a:ext cx="7290054" cy="1499616"/>
          </a:xfrm>
        </p:spPr>
        <p:txBody>
          <a:bodyPr/>
          <a:lstStyle/>
          <a:p>
            <a:r>
              <a:rPr lang="en-US" dirty="0"/>
              <a:t>Isaiah 56:3-5</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5" y="1721038"/>
            <a:ext cx="7290055" cy="4395481"/>
          </a:xfrm>
        </p:spPr>
        <p:txBody>
          <a:bodyPr>
            <a:noAutofit/>
          </a:bodyPr>
          <a:lstStyle/>
          <a:p>
            <a:r>
              <a:rPr lang="en-US" sz="3200" dirty="0"/>
              <a:t>Nor let the eunuch say, “Behold, I am a dry tree.” For thus says the LORD,</a:t>
            </a:r>
            <a:br>
              <a:rPr lang="en-US" sz="3200" dirty="0"/>
            </a:br>
            <a:r>
              <a:rPr lang="en-US" sz="3200" dirty="0"/>
              <a:t>   “To the eunuchs who keep My sabbaths,</a:t>
            </a:r>
            <a:br>
              <a:rPr lang="en-US" sz="3200" dirty="0"/>
            </a:br>
            <a:r>
              <a:rPr lang="en-US" sz="3200" dirty="0"/>
              <a:t>    And choose what pleases Me,</a:t>
            </a:r>
            <a:br>
              <a:rPr lang="en-US" sz="3200" dirty="0"/>
            </a:br>
            <a:r>
              <a:rPr lang="en-US" sz="3200" dirty="0"/>
              <a:t>    And hold fast My covenant,                  </a:t>
            </a:r>
          </a:p>
          <a:p>
            <a:pPr>
              <a:spcBef>
                <a:spcPts val="0"/>
              </a:spcBef>
            </a:pPr>
            <a:r>
              <a:rPr lang="en-US" sz="3200" dirty="0"/>
              <a:t>    To them I will give in My house and    </a:t>
            </a:r>
          </a:p>
          <a:p>
            <a:pPr>
              <a:spcBef>
                <a:spcPts val="0"/>
              </a:spcBef>
            </a:pPr>
            <a:r>
              <a:rPr lang="en-US" sz="3200" dirty="0"/>
              <a:t>        within My walls a memorial,</a:t>
            </a:r>
            <a:br>
              <a:rPr lang="en-US" sz="3200" dirty="0"/>
            </a:br>
            <a:r>
              <a:rPr lang="en-US" sz="3200" dirty="0"/>
              <a:t>    And a name better than that of sons and </a:t>
            </a:r>
          </a:p>
          <a:p>
            <a:pPr>
              <a:spcBef>
                <a:spcPts val="0"/>
              </a:spcBef>
            </a:pPr>
            <a:r>
              <a:rPr lang="en-US" sz="3200" dirty="0"/>
              <a:t>        daughters;</a:t>
            </a:r>
            <a:br>
              <a:rPr lang="en-US" sz="3200" dirty="0"/>
            </a:br>
            <a:r>
              <a:rPr lang="en-US" sz="3200" dirty="0"/>
              <a:t>    I will give them an everlasting name </a:t>
            </a:r>
          </a:p>
          <a:p>
            <a:pPr>
              <a:spcBef>
                <a:spcPts val="0"/>
              </a:spcBef>
            </a:pPr>
            <a:r>
              <a:rPr lang="en-US" sz="3200" dirty="0"/>
              <a:t>        which will not be cut off.”</a:t>
            </a:r>
          </a:p>
        </p:txBody>
      </p:sp>
    </p:spTree>
    <p:extLst>
      <p:ext uri="{BB962C8B-B14F-4D97-AF65-F5344CB8AC3E}">
        <p14:creationId xmlns:p14="http://schemas.microsoft.com/office/powerpoint/2010/main" val="412876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1 Corinthians 11:11-12</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However, in the Lord, neither is woman independent of man, nor is man independent of woman. For as the woman originates from the man, so also the man has his birth through the woman; and all things originate from God.</a:t>
            </a:r>
            <a:endParaRPr lang="en-US" sz="11500" dirty="0"/>
          </a:p>
        </p:txBody>
      </p:sp>
    </p:spTree>
    <p:extLst>
      <p:ext uri="{BB962C8B-B14F-4D97-AF65-F5344CB8AC3E}">
        <p14:creationId xmlns:p14="http://schemas.microsoft.com/office/powerpoint/2010/main" val="155381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1 Corinthians 11:3</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But I want you to understand that Christ is the head of every man, and the man is the head of a woman, and God is the head of Christ.</a:t>
            </a:r>
            <a:endParaRPr lang="en-US" sz="8000" dirty="0"/>
          </a:p>
        </p:txBody>
      </p:sp>
      <p:sp>
        <p:nvSpPr>
          <p:cNvPr id="4" name="TextBox 3">
            <a:extLst>
              <a:ext uri="{FF2B5EF4-FFF2-40B4-BE49-F238E27FC236}">
                <a16:creationId xmlns:a16="http://schemas.microsoft.com/office/drawing/2014/main" id="{E006A7C7-3764-410B-9876-0B5EEBD3B826}"/>
              </a:ext>
            </a:extLst>
          </p:cNvPr>
          <p:cNvSpPr txBox="1"/>
          <p:nvPr/>
        </p:nvSpPr>
        <p:spPr>
          <a:xfrm>
            <a:off x="4503174" y="5014868"/>
            <a:ext cx="3872731" cy="707886"/>
          </a:xfrm>
          <a:prstGeom prst="rect">
            <a:avLst/>
          </a:prstGeom>
          <a:noFill/>
        </p:spPr>
        <p:txBody>
          <a:bodyPr wrap="square" rtlCol="0">
            <a:spAutoFit/>
          </a:bodyPr>
          <a:lstStyle/>
          <a:p>
            <a:r>
              <a:rPr lang="en-US" sz="4000" i="1" dirty="0">
                <a:solidFill>
                  <a:schemeClr val="accent2"/>
                </a:solidFill>
              </a:rPr>
              <a:t>SUBMISSION…</a:t>
            </a:r>
          </a:p>
        </p:txBody>
      </p:sp>
    </p:spTree>
    <p:extLst>
      <p:ext uri="{BB962C8B-B14F-4D97-AF65-F5344CB8AC3E}">
        <p14:creationId xmlns:p14="http://schemas.microsoft.com/office/powerpoint/2010/main" val="325722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Vital in the Kingdom</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p:txBody>
          <a:bodyPr>
            <a:normAutofit/>
          </a:bodyPr>
          <a:lstStyle/>
          <a:p>
            <a:pPr marL="0" indent="0">
              <a:buNone/>
            </a:pPr>
            <a:r>
              <a:rPr lang="en-US" sz="3200" dirty="0"/>
              <a:t>Lydia (Acts 16:14-15)</a:t>
            </a:r>
          </a:p>
          <a:p>
            <a:pPr marL="0" indent="0">
              <a:buNone/>
            </a:pPr>
            <a:r>
              <a:rPr lang="en-US" sz="3200" dirty="0"/>
              <a:t>Philip’s daughters (Acts 21:8-9)</a:t>
            </a:r>
          </a:p>
          <a:p>
            <a:pPr marL="0" indent="0">
              <a:buNone/>
            </a:pPr>
            <a:r>
              <a:rPr lang="en-US" sz="3200" dirty="0"/>
              <a:t>Phoebe (Romans 16:1-2)</a:t>
            </a:r>
          </a:p>
          <a:p>
            <a:pPr marL="0" indent="0">
              <a:buNone/>
            </a:pPr>
            <a:r>
              <a:rPr lang="en-US" sz="3200" dirty="0"/>
              <a:t>Lois and Eunice (2 Timothy 1:5)</a:t>
            </a:r>
          </a:p>
        </p:txBody>
      </p:sp>
    </p:spTree>
    <p:extLst>
      <p:ext uri="{BB962C8B-B14F-4D97-AF65-F5344CB8AC3E}">
        <p14:creationId xmlns:p14="http://schemas.microsoft.com/office/powerpoint/2010/main" val="191362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4052-28DC-494F-A55B-8E41858C4B05}"/>
              </a:ext>
            </a:extLst>
          </p:cNvPr>
          <p:cNvSpPr>
            <a:spLocks noGrp="1"/>
          </p:cNvSpPr>
          <p:nvPr>
            <p:ph type="title"/>
          </p:nvPr>
        </p:nvSpPr>
        <p:spPr/>
        <p:txBody>
          <a:bodyPr/>
          <a:lstStyle/>
          <a:p>
            <a:r>
              <a:rPr lang="en-US" dirty="0"/>
              <a:t>Proverbs 31:10-31</a:t>
            </a:r>
          </a:p>
        </p:txBody>
      </p:sp>
      <p:sp>
        <p:nvSpPr>
          <p:cNvPr id="3" name="Content Placeholder 2">
            <a:extLst>
              <a:ext uri="{FF2B5EF4-FFF2-40B4-BE49-F238E27FC236}">
                <a16:creationId xmlns:a16="http://schemas.microsoft.com/office/drawing/2014/main" id="{230C2142-73A8-4BC7-80FF-2E42850481F5}"/>
              </a:ext>
            </a:extLst>
          </p:cNvPr>
          <p:cNvSpPr>
            <a:spLocks noGrp="1"/>
          </p:cNvSpPr>
          <p:nvPr>
            <p:ph idx="1"/>
          </p:nvPr>
        </p:nvSpPr>
        <p:spPr>
          <a:xfrm>
            <a:off x="768096" y="2084831"/>
            <a:ext cx="7290055" cy="4395481"/>
          </a:xfrm>
        </p:spPr>
        <p:txBody>
          <a:bodyPr>
            <a:normAutofit/>
          </a:bodyPr>
          <a:lstStyle/>
          <a:p>
            <a:r>
              <a:rPr lang="en-US" sz="3200" dirty="0"/>
              <a:t>An excellent wife, who can find?</a:t>
            </a:r>
            <a:br>
              <a:rPr lang="en-US" sz="4400" dirty="0"/>
            </a:br>
            <a:r>
              <a:rPr lang="en-US" sz="3200" dirty="0"/>
              <a:t>For her worth is far above jewels…</a:t>
            </a:r>
            <a:endParaRPr lang="en-US" sz="11500" dirty="0"/>
          </a:p>
        </p:txBody>
      </p:sp>
      <p:sp>
        <p:nvSpPr>
          <p:cNvPr id="4" name="TextBox 3">
            <a:extLst>
              <a:ext uri="{FF2B5EF4-FFF2-40B4-BE49-F238E27FC236}">
                <a16:creationId xmlns:a16="http://schemas.microsoft.com/office/drawing/2014/main" id="{E006A7C7-3764-410B-9876-0B5EEBD3B826}"/>
              </a:ext>
            </a:extLst>
          </p:cNvPr>
          <p:cNvSpPr txBox="1"/>
          <p:nvPr/>
        </p:nvSpPr>
        <p:spPr>
          <a:xfrm>
            <a:off x="4503174" y="5014868"/>
            <a:ext cx="3872731" cy="707886"/>
          </a:xfrm>
          <a:prstGeom prst="rect">
            <a:avLst/>
          </a:prstGeom>
          <a:noFill/>
        </p:spPr>
        <p:txBody>
          <a:bodyPr wrap="square" rtlCol="0">
            <a:spAutoFit/>
          </a:bodyPr>
          <a:lstStyle/>
          <a:p>
            <a:r>
              <a:rPr lang="en-US" sz="4000" i="1" dirty="0">
                <a:solidFill>
                  <a:schemeClr val="accent2"/>
                </a:solidFill>
              </a:rPr>
              <a:t>STEWARDSHIP…</a:t>
            </a:r>
          </a:p>
        </p:txBody>
      </p:sp>
    </p:spTree>
    <p:extLst>
      <p:ext uri="{BB962C8B-B14F-4D97-AF65-F5344CB8AC3E}">
        <p14:creationId xmlns:p14="http://schemas.microsoft.com/office/powerpoint/2010/main" val="208842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otalTime>7519</TotalTime>
  <Words>301</Words>
  <Application>Microsoft Office PowerPoint</Application>
  <PresentationFormat>On-screen Show (4:3)</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Tw Cen MT</vt:lpstr>
      <vt:lpstr>Tw Cen MT Condensed</vt:lpstr>
      <vt:lpstr>Wingdings 3</vt:lpstr>
      <vt:lpstr>Integral</vt:lpstr>
      <vt:lpstr>Wives In God’s Plan</vt:lpstr>
      <vt:lpstr>Proverbs 18:22</vt:lpstr>
      <vt:lpstr>Genesis 2:18</vt:lpstr>
      <vt:lpstr>1 Corinthians 7:32-34</vt:lpstr>
      <vt:lpstr>Isaiah 56:3-5</vt:lpstr>
      <vt:lpstr>1 Corinthians 11:11-12</vt:lpstr>
      <vt:lpstr>1 Corinthians 11:3</vt:lpstr>
      <vt:lpstr>Vital in the Kingdom</vt:lpstr>
      <vt:lpstr>Proverbs 31:10-31</vt:lpstr>
      <vt:lpstr>Galatians 3:26-28</vt:lpstr>
      <vt:lpstr>1 Peter 3:7</vt:lpstr>
      <vt:lpstr>Ephesians 5:22-30</vt:lpstr>
      <vt:lpstr>Ephesians 5:22-30</vt:lpstr>
      <vt:lpstr>Luke 8:1-3</vt:lpstr>
      <vt:lpstr>Genesis 3:15</vt:lpstr>
      <vt:lpstr>Wives In God’s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dc:title>
  <dc:creator>John Guzzetta</dc:creator>
  <cp:lastModifiedBy>John Guzzetta</cp:lastModifiedBy>
  <cp:revision>38</cp:revision>
  <cp:lastPrinted>2019-10-04T19:16:33Z</cp:lastPrinted>
  <dcterms:created xsi:type="dcterms:W3CDTF">2019-03-10T03:21:23Z</dcterms:created>
  <dcterms:modified xsi:type="dcterms:W3CDTF">2019-10-04T21:31:03Z</dcterms:modified>
</cp:coreProperties>
</file>