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9" r:id="rId2"/>
    <p:sldId id="300" r:id="rId3"/>
    <p:sldId id="301" r:id="rId4"/>
    <p:sldId id="302" r:id="rId5"/>
    <p:sldId id="305" r:id="rId6"/>
    <p:sldId id="304" r:id="rId7"/>
    <p:sldId id="306" r:id="rId8"/>
    <p:sldId id="256" r:id="rId9"/>
    <p:sldId id="307" r:id="rId10"/>
    <p:sldId id="312" r:id="rId11"/>
    <p:sldId id="308" r:id="rId12"/>
    <p:sldId id="257" r:id="rId13"/>
    <p:sldId id="311" r:id="rId14"/>
    <p:sldId id="310" r:id="rId15"/>
    <p:sldId id="309"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65" d="100"/>
          <a:sy n="65" d="100"/>
        </p:scale>
        <p:origin x="10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11/16/2019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05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682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154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918396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6525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11/16/2019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2193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11/16/2019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7230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7986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608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94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11/16/2019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461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891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5316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881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515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607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2656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11/16/2019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268026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Ephesians 1:20-23</a:t>
            </a:r>
          </a:p>
        </p:txBody>
      </p:sp>
      <p:sp>
        <p:nvSpPr>
          <p:cNvPr id="3" name="TextBox 2">
            <a:extLst>
              <a:ext uri="{FF2B5EF4-FFF2-40B4-BE49-F238E27FC236}">
                <a16:creationId xmlns:a16="http://schemas.microsoft.com/office/drawing/2014/main" id="{517FCA1C-9361-4C1F-8827-FE4AB65714B7}"/>
              </a:ext>
            </a:extLst>
          </p:cNvPr>
          <p:cNvSpPr txBox="1"/>
          <p:nvPr/>
        </p:nvSpPr>
        <p:spPr>
          <a:xfrm>
            <a:off x="889757" y="1614835"/>
            <a:ext cx="7625593" cy="5016758"/>
          </a:xfrm>
          <a:prstGeom prst="rect">
            <a:avLst/>
          </a:prstGeom>
          <a:noFill/>
        </p:spPr>
        <p:txBody>
          <a:bodyPr wrap="square" rtlCol="0">
            <a:spAutoFit/>
          </a:bodyPr>
          <a:lstStyle/>
          <a:p>
            <a:r>
              <a:rPr lang="en-US" sz="3200" dirty="0"/>
              <a:t>…when He raised Him from the dead and seated Him at His right hand in the heavenly places, </a:t>
            </a:r>
            <a:r>
              <a:rPr lang="en-US" sz="3200" b="1" baseline="30000" dirty="0"/>
              <a:t> </a:t>
            </a:r>
            <a:r>
              <a:rPr lang="en-US" sz="3200" dirty="0"/>
              <a:t>far above all rule and authority and power and dominion, and every name that is named, not only in this age but also in the one to come. And He put all things in subjection under His feet, and gave Him as head over all things to the church,</a:t>
            </a:r>
            <a:r>
              <a:rPr lang="en-US" sz="3200" b="1" baseline="30000" dirty="0"/>
              <a:t> </a:t>
            </a:r>
            <a:r>
              <a:rPr lang="en-US" sz="3200" dirty="0"/>
              <a:t>which is His body, the fullness of Him who fills all in all.</a:t>
            </a:r>
          </a:p>
        </p:txBody>
      </p:sp>
    </p:spTree>
    <p:extLst>
      <p:ext uri="{BB962C8B-B14F-4D97-AF65-F5344CB8AC3E}">
        <p14:creationId xmlns:p14="http://schemas.microsoft.com/office/powerpoint/2010/main" val="43222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Matthew 24:45-51</a:t>
            </a:r>
          </a:p>
        </p:txBody>
      </p:sp>
      <p:sp>
        <p:nvSpPr>
          <p:cNvPr id="3" name="TextBox 2">
            <a:extLst>
              <a:ext uri="{FF2B5EF4-FFF2-40B4-BE49-F238E27FC236}">
                <a16:creationId xmlns:a16="http://schemas.microsoft.com/office/drawing/2014/main" id="{517FCA1C-9361-4C1F-8827-FE4AB65714B7}"/>
              </a:ext>
            </a:extLst>
          </p:cNvPr>
          <p:cNvSpPr txBox="1"/>
          <p:nvPr/>
        </p:nvSpPr>
        <p:spPr>
          <a:xfrm>
            <a:off x="540467" y="1968100"/>
            <a:ext cx="8063066" cy="4524315"/>
          </a:xfrm>
          <a:prstGeom prst="rect">
            <a:avLst/>
          </a:prstGeom>
          <a:noFill/>
        </p:spPr>
        <p:txBody>
          <a:bodyPr wrap="square" rtlCol="0">
            <a:spAutoFit/>
          </a:bodyPr>
          <a:lstStyle/>
          <a:p>
            <a:r>
              <a:rPr lang="en-US" sz="3200" dirty="0"/>
              <a:t>But if that evil slave says in his heart, ”My master is not coming for a long time,” and begins to beat his fellow slaves and eat and drink with drunkards; the master of that slave will come on a day when he does not expect him and at an hour which he does not know, and will cut him in pieces and assign him a place with the hypocrites; in that place there will be be weeping and gnashing of teeth.</a:t>
            </a:r>
          </a:p>
        </p:txBody>
      </p:sp>
    </p:spTree>
    <p:extLst>
      <p:ext uri="{BB962C8B-B14F-4D97-AF65-F5344CB8AC3E}">
        <p14:creationId xmlns:p14="http://schemas.microsoft.com/office/powerpoint/2010/main" val="346694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870F-D937-44B3-ADAE-BFB8B5BF6FF5}"/>
              </a:ext>
            </a:extLst>
          </p:cNvPr>
          <p:cNvSpPr>
            <a:spLocks noGrp="1"/>
          </p:cNvSpPr>
          <p:nvPr>
            <p:ph type="ctrTitle"/>
          </p:nvPr>
        </p:nvSpPr>
        <p:spPr/>
        <p:txBody>
          <a:bodyPr>
            <a:normAutofit/>
          </a:bodyPr>
          <a:lstStyle/>
          <a:p>
            <a:r>
              <a:rPr lang="en-US" sz="6000" dirty="0"/>
              <a:t>1 Thessalonians 4:13-18</a:t>
            </a:r>
          </a:p>
        </p:txBody>
      </p:sp>
      <p:sp>
        <p:nvSpPr>
          <p:cNvPr id="3" name="Subtitle 2">
            <a:extLst>
              <a:ext uri="{FF2B5EF4-FFF2-40B4-BE49-F238E27FC236}">
                <a16:creationId xmlns:a16="http://schemas.microsoft.com/office/drawing/2014/main" id="{F8624A9E-5C9A-4B16-B3FB-1CAC871CD169}"/>
              </a:ext>
            </a:extLst>
          </p:cNvPr>
          <p:cNvSpPr>
            <a:spLocks noGrp="1"/>
          </p:cNvSpPr>
          <p:nvPr>
            <p:ph type="subTitle" idx="1"/>
          </p:nvPr>
        </p:nvSpPr>
        <p:spPr>
          <a:xfrm>
            <a:off x="1657350" y="3274142"/>
            <a:ext cx="6858000" cy="939367"/>
          </a:xfrm>
        </p:spPr>
        <p:txBody>
          <a:bodyPr>
            <a:normAutofit/>
          </a:bodyPr>
          <a:lstStyle/>
          <a:p>
            <a:r>
              <a:rPr lang="en-US" sz="5200" dirty="0"/>
              <a:t>Reunion</a:t>
            </a:r>
            <a:endParaRPr lang="en-US" sz="3600" dirty="0"/>
          </a:p>
        </p:txBody>
      </p:sp>
    </p:spTree>
    <p:extLst>
      <p:ext uri="{BB962C8B-B14F-4D97-AF65-F5344CB8AC3E}">
        <p14:creationId xmlns:p14="http://schemas.microsoft.com/office/powerpoint/2010/main" val="29510006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62E2AD3F-8A1C-426A-86D8-19C8AABB8416}"/>
              </a:ext>
            </a:extLst>
          </p:cNvPr>
          <p:cNvSpPr txBox="1">
            <a:spLocks noChangeArrowheads="1"/>
          </p:cNvSpPr>
          <p:nvPr/>
        </p:nvSpPr>
        <p:spPr bwMode="auto">
          <a:xfrm>
            <a:off x="835742" y="1143000"/>
            <a:ext cx="7423355"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solidFill>
                  <a:schemeClr val="folHlink"/>
                </a:solidFill>
              </a:rPr>
              <a:t>I don’t believe in an afterlife, so I don’t have to spend my whole life fearing Hell.  Or fearing Heaven even more.  For whatever the tortures of Hell, I think the boredom of Heaven would be even worse.  </a:t>
            </a:r>
          </a:p>
          <a:p>
            <a:pPr>
              <a:spcBef>
                <a:spcPct val="50000"/>
              </a:spcBef>
            </a:pPr>
            <a:r>
              <a:rPr lang="en-US" altLang="en-US" sz="3200" dirty="0">
                <a:solidFill>
                  <a:schemeClr val="folHlink"/>
                </a:solidFill>
              </a:rPr>
              <a:t>                                                --Isaac Asimov</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62E2AD3F-8A1C-426A-86D8-19C8AABB8416}"/>
              </a:ext>
            </a:extLst>
          </p:cNvPr>
          <p:cNvSpPr txBox="1">
            <a:spLocks noChangeArrowheads="1"/>
          </p:cNvSpPr>
          <p:nvPr/>
        </p:nvSpPr>
        <p:spPr bwMode="auto">
          <a:xfrm>
            <a:off x="707922" y="1143000"/>
            <a:ext cx="772815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dirty="0">
                <a:solidFill>
                  <a:schemeClr val="folHlink"/>
                </a:solidFill>
              </a:rPr>
              <a:t>It is a curious thing that every creed promises a paradise which will be absolutely uninhabitable for anyone of civilized taste. </a:t>
            </a:r>
          </a:p>
          <a:p>
            <a:pPr>
              <a:spcBef>
                <a:spcPct val="50000"/>
              </a:spcBef>
            </a:pPr>
            <a:r>
              <a:rPr lang="en-US" altLang="en-US" sz="3200" dirty="0">
                <a:solidFill>
                  <a:schemeClr val="folHlink"/>
                </a:solidFill>
              </a:rPr>
              <a:t>                                                         --Evelyn Waugh</a:t>
            </a:r>
          </a:p>
        </p:txBody>
      </p:sp>
    </p:spTree>
    <p:extLst>
      <p:ext uri="{BB962C8B-B14F-4D97-AF65-F5344CB8AC3E}">
        <p14:creationId xmlns:p14="http://schemas.microsoft.com/office/powerpoint/2010/main" val="22225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a:extLst>
              <a:ext uri="{FF2B5EF4-FFF2-40B4-BE49-F238E27FC236}">
                <a16:creationId xmlns:a16="http://schemas.microsoft.com/office/drawing/2014/main" id="{6365B890-8B72-40A0-87CD-0D11E34970C9}"/>
              </a:ext>
            </a:extLst>
          </p:cNvPr>
          <p:cNvSpPr txBox="1">
            <a:spLocks noChangeArrowheads="1"/>
          </p:cNvSpPr>
          <p:nvPr/>
        </p:nvSpPr>
        <p:spPr bwMode="auto">
          <a:xfrm>
            <a:off x="658761" y="651388"/>
            <a:ext cx="782647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solidFill>
                  <a:schemeClr val="folHlink"/>
                </a:solidFill>
              </a:rPr>
              <a:t>Miss Watson went on and told me all about the good place. She said all a body would have to do there was go around all day with a harp and sing, forever and ever. So I didn’t think much of it. I asked her if she reckoned my friend Tom Sawyer would be there, and she said, “not by a considerable sight.” I was glad about that, because I wanted him and I to be together.  </a:t>
            </a:r>
          </a:p>
          <a:p>
            <a:pPr>
              <a:spcBef>
                <a:spcPct val="50000"/>
              </a:spcBef>
            </a:pPr>
            <a:r>
              <a:rPr lang="en-US" altLang="en-US" sz="3200" dirty="0">
                <a:solidFill>
                  <a:schemeClr val="folHlink"/>
                </a:solidFill>
              </a:rPr>
              <a:t>            --</a:t>
            </a:r>
            <a:r>
              <a:rPr lang="en-US" altLang="en-US" sz="3200" i="1" dirty="0">
                <a:solidFill>
                  <a:schemeClr val="folHlink"/>
                </a:solidFill>
              </a:rPr>
              <a:t>The Adventures of Huckleberry Finn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1 Corinthians 2:9</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2062103"/>
          </a:xfrm>
          <a:prstGeom prst="rect">
            <a:avLst/>
          </a:prstGeom>
          <a:noFill/>
        </p:spPr>
        <p:txBody>
          <a:bodyPr wrap="square" rtlCol="0">
            <a:spAutoFit/>
          </a:bodyPr>
          <a:lstStyle/>
          <a:p>
            <a:r>
              <a:rPr lang="en-US" sz="3200" dirty="0"/>
              <a:t>Things which eye has not seen and ear has not heard, and which have not entered the heart of man, all that God has prepared for those that love Him.</a:t>
            </a:r>
          </a:p>
        </p:txBody>
      </p:sp>
    </p:spTree>
    <p:extLst>
      <p:ext uri="{BB962C8B-B14F-4D97-AF65-F5344CB8AC3E}">
        <p14:creationId xmlns:p14="http://schemas.microsoft.com/office/powerpoint/2010/main" val="426796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1 Timothy 2:5</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1569660"/>
          </a:xfrm>
          <a:prstGeom prst="rect">
            <a:avLst/>
          </a:prstGeom>
          <a:noFill/>
        </p:spPr>
        <p:txBody>
          <a:bodyPr wrap="square" rtlCol="0">
            <a:spAutoFit/>
          </a:bodyPr>
          <a:lstStyle/>
          <a:p>
            <a:r>
              <a:rPr lang="en-US" sz="3200" dirty="0"/>
              <a:t>For there is one God and one mediator also between God and men, the man Jesus Christ.</a:t>
            </a:r>
          </a:p>
        </p:txBody>
      </p:sp>
    </p:spTree>
    <p:extLst>
      <p:ext uri="{BB962C8B-B14F-4D97-AF65-F5344CB8AC3E}">
        <p14:creationId xmlns:p14="http://schemas.microsoft.com/office/powerpoint/2010/main" val="198000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Hebrews 7:25-26</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3539430"/>
          </a:xfrm>
          <a:prstGeom prst="rect">
            <a:avLst/>
          </a:prstGeom>
          <a:noFill/>
        </p:spPr>
        <p:txBody>
          <a:bodyPr wrap="square" rtlCol="0">
            <a:spAutoFit/>
          </a:bodyPr>
          <a:lstStyle/>
          <a:p>
            <a:r>
              <a:rPr lang="en-US" sz="3200" dirty="0"/>
              <a:t>Therefore He is able also to save forever those who draw near to God through Him, since He always lives to make intercession for them. For it was fitting for us to have such a high priest, holy, innocent, undefiled, separated from sinners and exalted above the heavens.</a:t>
            </a:r>
          </a:p>
        </p:txBody>
      </p:sp>
    </p:spTree>
    <p:extLst>
      <p:ext uri="{BB962C8B-B14F-4D97-AF65-F5344CB8AC3E}">
        <p14:creationId xmlns:p14="http://schemas.microsoft.com/office/powerpoint/2010/main" val="240581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Romans 2:4-6</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4524315"/>
          </a:xfrm>
          <a:prstGeom prst="rect">
            <a:avLst/>
          </a:prstGeom>
          <a:noFill/>
        </p:spPr>
        <p:txBody>
          <a:bodyPr wrap="square" rtlCol="0">
            <a:spAutoFit/>
          </a:bodyPr>
          <a:lstStyle/>
          <a:p>
            <a:r>
              <a:rPr lang="en-US" sz="3200" dirty="0"/>
              <a:t>Or do you think lightly of the riches of His kindness and tolerance and patience, not knowing that the kindness of God leads you to repentance? But because of your stubbornness and unrepentant heart you are storing up wrath for yourself in the day of wrath and revelation of the righteous judgment of God, who will render to each person according to his deeds.</a:t>
            </a:r>
          </a:p>
        </p:txBody>
      </p:sp>
    </p:spTree>
    <p:extLst>
      <p:ext uri="{BB962C8B-B14F-4D97-AF65-F5344CB8AC3E}">
        <p14:creationId xmlns:p14="http://schemas.microsoft.com/office/powerpoint/2010/main" val="283074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John 5:28-29</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3046988"/>
          </a:xfrm>
          <a:prstGeom prst="rect">
            <a:avLst/>
          </a:prstGeom>
          <a:noFill/>
        </p:spPr>
        <p:txBody>
          <a:bodyPr wrap="square" rtlCol="0">
            <a:spAutoFit/>
          </a:bodyPr>
          <a:lstStyle/>
          <a:p>
            <a:r>
              <a:rPr lang="en-US" sz="3200" dirty="0"/>
              <a:t>Do not marvel at this; for an hour is coming, in which all who are in the tombs will hear His voice, and will come forth; those who did the good deeds to a resurrection of life, those who committed the evil deeds to a resurrection of judgment.</a:t>
            </a:r>
          </a:p>
        </p:txBody>
      </p:sp>
    </p:spTree>
    <p:extLst>
      <p:ext uri="{BB962C8B-B14F-4D97-AF65-F5344CB8AC3E}">
        <p14:creationId xmlns:p14="http://schemas.microsoft.com/office/powerpoint/2010/main" val="279720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Acts 17:31</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2554545"/>
          </a:xfrm>
          <a:prstGeom prst="rect">
            <a:avLst/>
          </a:prstGeom>
          <a:noFill/>
        </p:spPr>
        <p:txBody>
          <a:bodyPr wrap="square" rtlCol="0">
            <a:spAutoFit/>
          </a:bodyPr>
          <a:lstStyle/>
          <a:p>
            <a:r>
              <a:rPr lang="en-US" sz="3200" dirty="0"/>
              <a:t>He has fixed a day in which He will judge the world in righteousness through a Man whom He has appointed, having furnished proof to all men by raising Him from the dead.</a:t>
            </a:r>
          </a:p>
        </p:txBody>
      </p:sp>
    </p:spTree>
    <p:extLst>
      <p:ext uri="{BB962C8B-B14F-4D97-AF65-F5344CB8AC3E}">
        <p14:creationId xmlns:p14="http://schemas.microsoft.com/office/powerpoint/2010/main" val="183342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2 Corinthians 5:10</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2554545"/>
          </a:xfrm>
          <a:prstGeom prst="rect">
            <a:avLst/>
          </a:prstGeom>
          <a:noFill/>
        </p:spPr>
        <p:txBody>
          <a:bodyPr wrap="square" rtlCol="0">
            <a:spAutoFit/>
          </a:bodyPr>
          <a:lstStyle/>
          <a:p>
            <a:r>
              <a:rPr lang="en-US" sz="3200" dirty="0"/>
              <a:t>For all must appear before the judgment seat of Christ, so that each one may be recompensed for his deeds in the body, according to what he has done, whether good or bad.</a:t>
            </a:r>
          </a:p>
        </p:txBody>
      </p:sp>
    </p:spTree>
    <p:extLst>
      <p:ext uri="{BB962C8B-B14F-4D97-AF65-F5344CB8AC3E}">
        <p14:creationId xmlns:p14="http://schemas.microsoft.com/office/powerpoint/2010/main" val="183548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870F-D937-44B3-ADAE-BFB8B5BF6FF5}"/>
              </a:ext>
            </a:extLst>
          </p:cNvPr>
          <p:cNvSpPr>
            <a:spLocks noGrp="1"/>
          </p:cNvSpPr>
          <p:nvPr>
            <p:ph type="ctrTitle"/>
          </p:nvPr>
        </p:nvSpPr>
        <p:spPr/>
        <p:txBody>
          <a:bodyPr>
            <a:normAutofit/>
          </a:bodyPr>
          <a:lstStyle/>
          <a:p>
            <a:r>
              <a:rPr lang="en-US" sz="6000" dirty="0"/>
              <a:t>2 Thessalonians 1:6-10</a:t>
            </a:r>
          </a:p>
        </p:txBody>
      </p:sp>
      <p:sp>
        <p:nvSpPr>
          <p:cNvPr id="3" name="Subtitle 2">
            <a:extLst>
              <a:ext uri="{FF2B5EF4-FFF2-40B4-BE49-F238E27FC236}">
                <a16:creationId xmlns:a16="http://schemas.microsoft.com/office/drawing/2014/main" id="{F8624A9E-5C9A-4B16-B3FB-1CAC871CD169}"/>
              </a:ext>
            </a:extLst>
          </p:cNvPr>
          <p:cNvSpPr>
            <a:spLocks noGrp="1"/>
          </p:cNvSpPr>
          <p:nvPr>
            <p:ph type="subTitle" idx="1"/>
          </p:nvPr>
        </p:nvSpPr>
        <p:spPr>
          <a:xfrm>
            <a:off x="1657350" y="3274142"/>
            <a:ext cx="6858000" cy="939367"/>
          </a:xfrm>
        </p:spPr>
        <p:txBody>
          <a:bodyPr>
            <a:normAutofit/>
          </a:bodyPr>
          <a:lstStyle/>
          <a:p>
            <a:r>
              <a:rPr lang="en-US" sz="5200" dirty="0"/>
              <a:t>Judgment</a:t>
            </a:r>
            <a:endParaRPr lang="en-US" sz="3600" dirty="0"/>
          </a:p>
        </p:txBody>
      </p:sp>
    </p:spTree>
    <p:extLst>
      <p:ext uri="{BB962C8B-B14F-4D97-AF65-F5344CB8AC3E}">
        <p14:creationId xmlns:p14="http://schemas.microsoft.com/office/powerpoint/2010/main" val="10726469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0B1-49CD-45EC-9F51-9FF83C5A5596}"/>
              </a:ext>
            </a:extLst>
          </p:cNvPr>
          <p:cNvSpPr>
            <a:spLocks noGrp="1"/>
          </p:cNvSpPr>
          <p:nvPr>
            <p:ph type="title"/>
          </p:nvPr>
        </p:nvSpPr>
        <p:spPr/>
        <p:txBody>
          <a:bodyPr/>
          <a:lstStyle/>
          <a:p>
            <a:r>
              <a:rPr lang="en-US" dirty="0"/>
              <a:t>Matthew 24:45-51</a:t>
            </a:r>
          </a:p>
        </p:txBody>
      </p:sp>
      <p:sp>
        <p:nvSpPr>
          <p:cNvPr id="3" name="TextBox 2">
            <a:extLst>
              <a:ext uri="{FF2B5EF4-FFF2-40B4-BE49-F238E27FC236}">
                <a16:creationId xmlns:a16="http://schemas.microsoft.com/office/drawing/2014/main" id="{517FCA1C-9361-4C1F-8827-FE4AB65714B7}"/>
              </a:ext>
            </a:extLst>
          </p:cNvPr>
          <p:cNvSpPr txBox="1"/>
          <p:nvPr/>
        </p:nvSpPr>
        <p:spPr>
          <a:xfrm>
            <a:off x="780176" y="1929468"/>
            <a:ext cx="7625593" cy="3539430"/>
          </a:xfrm>
          <a:prstGeom prst="rect">
            <a:avLst/>
          </a:prstGeom>
          <a:noFill/>
        </p:spPr>
        <p:txBody>
          <a:bodyPr wrap="square" rtlCol="0">
            <a:spAutoFit/>
          </a:bodyPr>
          <a:lstStyle/>
          <a:p>
            <a:r>
              <a:rPr lang="en-US" sz="3200" dirty="0"/>
              <a:t>Who then is the faithful and sensible slave whom his master put in charge of his household to give them their food at the proper time? Blessed is that slave whom his master finds so doing when he comes. Truly I say to you that he will put him in charge of all his possessions. </a:t>
            </a:r>
          </a:p>
        </p:txBody>
      </p:sp>
    </p:spTree>
    <p:extLst>
      <p:ext uri="{BB962C8B-B14F-4D97-AF65-F5344CB8AC3E}">
        <p14:creationId xmlns:p14="http://schemas.microsoft.com/office/powerpoint/2010/main" val="59969731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10340</TotalTime>
  <Words>410</Words>
  <Application>Microsoft Office PowerPoint</Application>
  <PresentationFormat>On-screen Show (4:3)</PresentationFormat>
  <Paragraphs>30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Ephesians 1:20-23</vt:lpstr>
      <vt:lpstr>1 Timothy 2:5</vt:lpstr>
      <vt:lpstr>Hebrews 7:25-26</vt:lpstr>
      <vt:lpstr>Romans 2:4-6</vt:lpstr>
      <vt:lpstr>John 5:28-29</vt:lpstr>
      <vt:lpstr>Acts 17:31</vt:lpstr>
      <vt:lpstr>2 Corinthians 5:10</vt:lpstr>
      <vt:lpstr>2 Thessalonians 1:6-10</vt:lpstr>
      <vt:lpstr>Matthew 24:45-51</vt:lpstr>
      <vt:lpstr>Matthew 24:45-51</vt:lpstr>
      <vt:lpstr>1 Thessalonians 4:13-18</vt:lpstr>
      <vt:lpstr>PowerPoint Presentation</vt:lpstr>
      <vt:lpstr>PowerPoint Presentation</vt:lpstr>
      <vt:lpstr>PowerPoint Presentation</vt:lpstr>
      <vt:lpstr>1 Corinthians 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32</cp:revision>
  <cp:lastPrinted>2019-05-31T02:44:31Z</cp:lastPrinted>
  <dcterms:created xsi:type="dcterms:W3CDTF">2019-05-22T18:38:05Z</dcterms:created>
  <dcterms:modified xsi:type="dcterms:W3CDTF">2019-11-16T21:56:21Z</dcterms:modified>
</cp:coreProperties>
</file>