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handoutMasterIdLst>
    <p:handoutMasterId r:id="rId14"/>
  </p:handoutMasterIdLst>
  <p:sldIdLst>
    <p:sldId id="256" r:id="rId2"/>
    <p:sldId id="260" r:id="rId3"/>
    <p:sldId id="259" r:id="rId4"/>
    <p:sldId id="266" r:id="rId5"/>
    <p:sldId id="261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7102475" cy="9037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3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6F817DA-229C-4C35-AD99-809BE40A7B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F698969-5D35-4AC7-85DE-2237B7C1203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F6C90E31-8596-4ADC-8A95-48CFB1D7747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3613"/>
            <a:ext cx="307816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CA55D4E1-5B4A-49B0-BDE2-369457F904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83613"/>
            <a:ext cx="3078163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66B20F-9F3B-492E-94A8-3645DC7D9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4322A-42D0-480A-921F-C6ACA5D5FA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172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DEA2B-2452-45D2-A5B3-E4EE9BA24E5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3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pPr>
              <a:defRPr/>
            </a:pPr>
            <a:fld id="{88A7FA7C-9C6B-457B-892A-89B0825DB2A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93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FD3B2-CAF5-4443-B9EC-A3118303A8A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71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1492287-6599-4514-9C73-B26C4CFA41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985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DFF07-ADBA-4F1C-890B-B1E8AF7724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29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3F8AF-B42C-4B8D-BAC0-EBF911CEE5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22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CC184-CB6C-45F3-8FCA-246EB84623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30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A96F5-E855-4D62-AD90-D7674B2597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60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F3E22-EBC0-4D87-9AA1-5BB729CB075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34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46EFA-3E5C-427A-BE9E-D5B3443EB6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74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11B70B9-0B81-48A9-BC97-3693BAC2A2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535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CB2656-C42B-4C40-A018-F5A92ED59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75" y="2209800"/>
            <a:ext cx="8604250" cy="1739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Ingredients of </a:t>
            </a: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E3F16A5D-F41C-4BA5-ACA4-89C91638E5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6600"/>
              <a:t>Real Repentance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8CE3D03-D118-4453-8754-CE3508B93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800" dirty="0"/>
              <a:t>What is Repentance?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16CD5EB-B5CD-4102-B78F-5B5AF5B31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019" y="2367584"/>
            <a:ext cx="7772400" cy="420624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en-US" sz="3600" dirty="0"/>
              <a:t>Requires confession (1 John 1:9, Acts 19:18, Psalm 32).</a:t>
            </a:r>
          </a:p>
          <a:p>
            <a:pPr lvl="1"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en-US" sz="3600" dirty="0"/>
              <a:t>But that’s not all. Confession without repentance is just </a:t>
            </a:r>
            <a:r>
              <a:rPr lang="en-US" altLang="en-US" sz="3600" u="sng" dirty="0"/>
              <a:t>bragging</a:t>
            </a:r>
            <a:r>
              <a:rPr lang="en-US" altLang="en-US" sz="3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18C048E-BEBF-470F-A178-457769592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800" dirty="0"/>
              <a:t>What is Repentance?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C368AF4-5461-41B8-9514-5CBBAE9D1C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019" y="2367584"/>
            <a:ext cx="7772400" cy="42062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Requires a change … a change of mind, a change of will, a change of heart, and a change in life (Luke 3:8, Acts 26:20)!</a:t>
            </a: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E7B4DC51-15AC-4E81-B250-883DDD128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85800"/>
            <a:ext cx="80772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/>
              <a:t>Acts 3:19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Repent and return, so that your sins may be wiped away, in order that times of refreshing may come from the presence of the Lord.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8E04839F-899C-4673-B575-946C01487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85800"/>
            <a:ext cx="80772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/>
              <a:t>Acts 17:30-31</a:t>
            </a:r>
            <a:endParaRPr lang="en-US" altLang="en-US" sz="2800"/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Having overlooked the times of ignorance, God is now declaring to men that all people everywhere should repent, because He has fixed a day in which He will judge the world in righteousness through a Man whom He has appointed, having furnished proof to all men by raising Him from the dead.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AC48381A-4080-4841-9C91-13EBBF78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79248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/>
              <a:t>Acts 2:38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Repent, and let each of you be baptized in the name of Jesus Christ for the forgiveness of your sins; and you will receive the gift of the Holy Spirit.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459DEA4-26D1-4D0C-9DB3-2AE908B5C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762000"/>
            <a:ext cx="8001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/>
              <a:t>2 Peter 3:9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The Lord is not slow about His promise, as some count slowness, but is patient toward you, not wishing for any to perish, but for all to come to repentance.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193F60E-AF2B-4A44-AE7F-648947E69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800" dirty="0"/>
              <a:t>What is Repentance?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06B29F-6E2D-45E2-B58F-3C00E8C4F6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019" y="2514600"/>
            <a:ext cx="7772400" cy="420624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en-US" sz="3600" dirty="0"/>
              <a:t>Requires a knowledge of God’s word.  “Do you not know…?” (1 Cor. 6:9).</a:t>
            </a:r>
          </a:p>
          <a:p>
            <a:pPr lvl="1"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en-US" sz="3600" dirty="0"/>
              <a:t>But that’s not all. Knowledge without repentance is </a:t>
            </a:r>
            <a:r>
              <a:rPr lang="en-US" altLang="en-US" sz="3600" u="sng" dirty="0"/>
              <a:t>defiance</a:t>
            </a:r>
            <a:r>
              <a:rPr lang="en-US" altLang="en-US" sz="3600" dirty="0"/>
              <a:t> (Rom. 1:32).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85379EA-D1DD-489B-893F-F22AB4580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800" dirty="0"/>
              <a:t>What is Repentance?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0D89086-153B-4A21-9C2F-058B493648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019" y="2514600"/>
            <a:ext cx="7772400" cy="420624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en-US" sz="3600" dirty="0"/>
              <a:t>Requires fear of judgment (Eph. 5:6).</a:t>
            </a:r>
          </a:p>
          <a:p>
            <a:pPr lvl="1"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en-US" sz="3600" dirty="0"/>
              <a:t>But that’s not all. Fear without repentance is foolish </a:t>
            </a:r>
            <a:r>
              <a:rPr lang="en-US" altLang="en-US" sz="3600" u="sng" dirty="0"/>
              <a:t>arrogance</a:t>
            </a:r>
            <a:r>
              <a:rPr lang="en-US" altLang="en-US" sz="3600" dirty="0"/>
              <a:t> (John 19:8; Acts 24:25; Heb. 10:26-27).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9AE225E-5547-41FA-8312-60254B6D9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800" dirty="0"/>
              <a:t>What is Repentance?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138296F-6637-490D-9826-D5105C7140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019" y="2514600"/>
            <a:ext cx="7772400" cy="420624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en-US" sz="3600" dirty="0"/>
              <a:t>Requires hatred of sin (Romans 6:23). It’s not a game!</a:t>
            </a:r>
          </a:p>
          <a:p>
            <a:pPr lvl="1"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en-US" sz="3600" dirty="0"/>
              <a:t>But that’s not all. Hating sin without repentance is </a:t>
            </a:r>
            <a:r>
              <a:rPr lang="en-US" altLang="en-US" sz="3600" u="sng" dirty="0"/>
              <a:t>hypocrisy</a:t>
            </a:r>
            <a:r>
              <a:rPr lang="en-US" altLang="en-US" sz="3600" dirty="0"/>
              <a:t> (Romans 2:17-24).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Tx/>
              <a:buNone/>
            </a:pP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AFA4289-6AAB-4FD2-B9AB-162DB0735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800" dirty="0"/>
              <a:t>What is Repentance?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9D4D010-35C8-453B-819F-6A0B06ED26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019" y="2438400"/>
            <a:ext cx="7772400" cy="420624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en-US" sz="3600" dirty="0"/>
              <a:t>Requires sorrow for having sinned (2 Cor. 7:8-10).</a:t>
            </a:r>
          </a:p>
          <a:p>
            <a:pPr lvl="1"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en-US" sz="3600" dirty="0"/>
              <a:t>But that’s not all. Sorrow without repentance is </a:t>
            </a:r>
            <a:r>
              <a:rPr lang="en-US" altLang="en-US" sz="3600" u="sng" dirty="0"/>
              <a:t>depression</a:t>
            </a:r>
            <a:r>
              <a:rPr lang="en-US" altLang="en-US" sz="3600" dirty="0"/>
              <a:t> (Matthew 27:3-5).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B966222-2D10-46CA-AE2D-9BD551A53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800" dirty="0"/>
              <a:t>What is Repentance?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32EF988-E8BF-49B2-B969-EC9BA0BA24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438400"/>
            <a:ext cx="83820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en-US" sz="3600" dirty="0"/>
              <a:t>Requires humility (Luke 15:11-24; 18:9-14).</a:t>
            </a:r>
          </a:p>
          <a:p>
            <a:pPr lvl="1"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en-US" sz="3600" dirty="0"/>
              <a:t>But that’s not all. Humility without repentance is </a:t>
            </a:r>
            <a:r>
              <a:rPr lang="en-US" altLang="en-US" sz="3600" u="sng" dirty="0"/>
              <a:t>embarrassment</a:t>
            </a:r>
            <a:r>
              <a:rPr lang="en-US" altLang="en-US" sz="3600" dirty="0"/>
              <a:t> (Mark 10:17-22).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8CC78"/>
      </a:accent3>
      <a:accent4>
        <a:srgbClr val="099BDD"/>
      </a:accent4>
      <a:accent5>
        <a:srgbClr val="828288"/>
      </a:accent5>
      <a:accent6>
        <a:srgbClr val="F56617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190</TotalTime>
  <Words>389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Corbel</vt:lpstr>
      <vt:lpstr>Arial</vt:lpstr>
      <vt:lpstr>Wingdings</vt:lpstr>
      <vt:lpstr>Calibri</vt:lpstr>
      <vt:lpstr>Banded</vt:lpstr>
      <vt:lpstr>Ingredients of </vt:lpstr>
      <vt:lpstr>PowerPoint Presentation</vt:lpstr>
      <vt:lpstr>PowerPoint Presentation</vt:lpstr>
      <vt:lpstr>PowerPoint Presentation</vt:lpstr>
      <vt:lpstr>What is Repentance?</vt:lpstr>
      <vt:lpstr>What is Repentance?</vt:lpstr>
      <vt:lpstr>What is Repentance?</vt:lpstr>
      <vt:lpstr>What is Repentance?</vt:lpstr>
      <vt:lpstr>What is Repentance?</vt:lpstr>
      <vt:lpstr>What is Repentance?</vt:lpstr>
      <vt:lpstr>What is Repentance?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Repentance</dc:title>
  <dc:creator>church of Christ</dc:creator>
  <cp:lastModifiedBy>John Guzzetta</cp:lastModifiedBy>
  <cp:revision>18</cp:revision>
  <cp:lastPrinted>2018-11-24T14:16:06Z</cp:lastPrinted>
  <dcterms:created xsi:type="dcterms:W3CDTF">2004-03-24T20:15:00Z</dcterms:created>
  <dcterms:modified xsi:type="dcterms:W3CDTF">2020-09-26T22:29:45Z</dcterms:modified>
</cp:coreProperties>
</file>